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6858000" cy="9144000" type="screen4x3"/>
  <p:notesSz cx="6858000" cy="9661525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590" y="-90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A2569-C4AE-479E-B939-976F903D69E2}" type="datetimeFigureOut">
              <a:rPr lang="ko-KR" altLang="en-US" smtClean="0"/>
              <a:pPr/>
              <a:t>2015-07-08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BBEBAC-C51E-4F65-9C86-7C53408AC44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A2569-C4AE-479E-B939-976F903D69E2}" type="datetimeFigureOut">
              <a:rPr lang="ko-KR" altLang="en-US" smtClean="0"/>
              <a:pPr/>
              <a:t>2015-07-08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BBEBAC-C51E-4F65-9C86-7C53408AC44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3729037" y="488951"/>
            <a:ext cx="1157288" cy="10401300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257175" y="488951"/>
            <a:ext cx="3357563" cy="10401300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A2569-C4AE-479E-B939-976F903D69E2}" type="datetimeFigureOut">
              <a:rPr lang="ko-KR" altLang="en-US" smtClean="0"/>
              <a:pPr/>
              <a:t>2015-07-08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BBEBAC-C51E-4F65-9C86-7C53408AC44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A2569-C4AE-479E-B939-976F903D69E2}" type="datetimeFigureOut">
              <a:rPr lang="ko-KR" altLang="en-US" smtClean="0"/>
              <a:pPr/>
              <a:t>2015-07-08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BBEBAC-C51E-4F65-9C86-7C53408AC44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A2569-C4AE-479E-B939-976F903D69E2}" type="datetimeFigureOut">
              <a:rPr lang="ko-KR" altLang="en-US" smtClean="0"/>
              <a:pPr/>
              <a:t>2015-07-08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BBEBAC-C51E-4F65-9C86-7C53408AC44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A2569-C4AE-479E-B939-976F903D69E2}" type="datetimeFigureOut">
              <a:rPr lang="ko-KR" altLang="en-US" smtClean="0"/>
              <a:pPr/>
              <a:t>2015-07-08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BBEBAC-C51E-4F65-9C86-7C53408AC44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257175" y="2844800"/>
            <a:ext cx="2257425" cy="80454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2628900" y="2844800"/>
            <a:ext cx="2257425" cy="80454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A2569-C4AE-479E-B939-976F903D69E2}" type="datetimeFigureOut">
              <a:rPr lang="ko-KR" altLang="en-US" smtClean="0"/>
              <a:pPr/>
              <a:t>2015-07-08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BBEBAC-C51E-4F65-9C86-7C53408AC44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</p:spPr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A2569-C4AE-479E-B939-976F903D69E2}" type="datetimeFigureOut">
              <a:rPr lang="ko-KR" altLang="en-US" smtClean="0"/>
              <a:pPr/>
              <a:t>2015-07-08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BBEBAC-C51E-4F65-9C86-7C53408AC44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A2569-C4AE-479E-B939-976F903D69E2}" type="datetimeFigureOut">
              <a:rPr lang="ko-KR" altLang="en-US" smtClean="0"/>
              <a:pPr/>
              <a:t>2015-07-08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BBEBAC-C51E-4F65-9C86-7C53408AC44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A2569-C4AE-479E-B939-976F903D69E2}" type="datetimeFigureOut">
              <a:rPr lang="ko-KR" altLang="en-US" smtClean="0"/>
              <a:pPr/>
              <a:t>2015-07-08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BBEBAC-C51E-4F65-9C86-7C53408AC44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A2569-C4AE-479E-B939-976F903D69E2}" type="datetimeFigureOut">
              <a:rPr lang="ko-KR" altLang="en-US" smtClean="0"/>
              <a:pPr/>
              <a:t>2015-07-08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BBEBAC-C51E-4F65-9C86-7C53408AC44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A2569-C4AE-479E-B939-976F903D69E2}" type="datetimeFigureOut">
              <a:rPr lang="ko-KR" altLang="en-US" smtClean="0"/>
              <a:pPr/>
              <a:t>2015-07-08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BBEBAC-C51E-4F65-9C86-7C53408AC44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5A2569-C4AE-479E-B939-976F903D69E2}" type="datetimeFigureOut">
              <a:rPr lang="ko-KR" altLang="en-US" smtClean="0"/>
              <a:pPr/>
              <a:t>2015-07-08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BBEBAC-C51E-4F65-9C86-7C53408AC44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gif"/><Relationship Id="rId13" Type="http://schemas.openxmlformats.org/officeDocument/2006/relationships/image" Target="../media/image12.gif"/><Relationship Id="rId18" Type="http://schemas.openxmlformats.org/officeDocument/2006/relationships/image" Target="../media/image17.gif"/><Relationship Id="rId26" Type="http://schemas.openxmlformats.org/officeDocument/2006/relationships/image" Target="../media/image25.gif"/><Relationship Id="rId3" Type="http://schemas.openxmlformats.org/officeDocument/2006/relationships/image" Target="../media/image2.gif"/><Relationship Id="rId21" Type="http://schemas.openxmlformats.org/officeDocument/2006/relationships/image" Target="../media/image20.gif"/><Relationship Id="rId34" Type="http://schemas.openxmlformats.org/officeDocument/2006/relationships/image" Target="../media/image33.gif"/><Relationship Id="rId7" Type="http://schemas.openxmlformats.org/officeDocument/2006/relationships/image" Target="../media/image6.gif"/><Relationship Id="rId12" Type="http://schemas.openxmlformats.org/officeDocument/2006/relationships/image" Target="../media/image11.gif"/><Relationship Id="rId17" Type="http://schemas.openxmlformats.org/officeDocument/2006/relationships/image" Target="../media/image16.gif"/><Relationship Id="rId25" Type="http://schemas.openxmlformats.org/officeDocument/2006/relationships/image" Target="../media/image24.gif"/><Relationship Id="rId33" Type="http://schemas.openxmlformats.org/officeDocument/2006/relationships/image" Target="../media/image32.gif"/><Relationship Id="rId38" Type="http://schemas.openxmlformats.org/officeDocument/2006/relationships/image" Target="../media/image37.gif"/><Relationship Id="rId2" Type="http://schemas.openxmlformats.org/officeDocument/2006/relationships/image" Target="../media/image1.emf"/><Relationship Id="rId16" Type="http://schemas.openxmlformats.org/officeDocument/2006/relationships/image" Target="../media/image15.gif"/><Relationship Id="rId20" Type="http://schemas.openxmlformats.org/officeDocument/2006/relationships/image" Target="../media/image19.gif"/><Relationship Id="rId29" Type="http://schemas.openxmlformats.org/officeDocument/2006/relationships/image" Target="../media/image28.gif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gif"/><Relationship Id="rId11" Type="http://schemas.openxmlformats.org/officeDocument/2006/relationships/image" Target="../media/image10.gif"/><Relationship Id="rId24" Type="http://schemas.openxmlformats.org/officeDocument/2006/relationships/image" Target="../media/image23.gif"/><Relationship Id="rId32" Type="http://schemas.openxmlformats.org/officeDocument/2006/relationships/image" Target="../media/image31.gif"/><Relationship Id="rId37" Type="http://schemas.openxmlformats.org/officeDocument/2006/relationships/image" Target="../media/image36.gif"/><Relationship Id="rId5" Type="http://schemas.openxmlformats.org/officeDocument/2006/relationships/image" Target="../media/image4.gif"/><Relationship Id="rId15" Type="http://schemas.openxmlformats.org/officeDocument/2006/relationships/image" Target="../media/image14.gif"/><Relationship Id="rId23" Type="http://schemas.openxmlformats.org/officeDocument/2006/relationships/image" Target="../media/image22.gif"/><Relationship Id="rId28" Type="http://schemas.openxmlformats.org/officeDocument/2006/relationships/image" Target="../media/image27.gif"/><Relationship Id="rId36" Type="http://schemas.openxmlformats.org/officeDocument/2006/relationships/image" Target="../media/image35.gif"/><Relationship Id="rId10" Type="http://schemas.openxmlformats.org/officeDocument/2006/relationships/image" Target="../media/image9.gif"/><Relationship Id="rId19" Type="http://schemas.openxmlformats.org/officeDocument/2006/relationships/image" Target="../media/image18.gif"/><Relationship Id="rId31" Type="http://schemas.openxmlformats.org/officeDocument/2006/relationships/image" Target="../media/image30.gif"/><Relationship Id="rId4" Type="http://schemas.openxmlformats.org/officeDocument/2006/relationships/image" Target="../media/image3.gif"/><Relationship Id="rId9" Type="http://schemas.openxmlformats.org/officeDocument/2006/relationships/image" Target="../media/image8.gif"/><Relationship Id="rId14" Type="http://schemas.openxmlformats.org/officeDocument/2006/relationships/image" Target="../media/image13.gif"/><Relationship Id="rId22" Type="http://schemas.openxmlformats.org/officeDocument/2006/relationships/image" Target="../media/image21.gif"/><Relationship Id="rId27" Type="http://schemas.openxmlformats.org/officeDocument/2006/relationships/image" Target="../media/image26.gif"/><Relationship Id="rId30" Type="http://schemas.openxmlformats.org/officeDocument/2006/relationships/image" Target="../media/image29.gif"/><Relationship Id="rId35" Type="http://schemas.openxmlformats.org/officeDocument/2006/relationships/image" Target="../media/image34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-254000"/>
            <a:ext cx="6858000" cy="127000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  <p:txBody>
          <a:bodyPr vert="horz" wrap="none" rtlCol="0">
            <a:noAutofit/>
          </a:bodyPr>
          <a:lstStyle/>
          <a:p>
            <a:pPr>
              <a:spcBef>
                <a:spcPct val="50000"/>
              </a:spcBef>
              <a:spcAft>
                <a:spcPct val="0"/>
              </a:spcAft>
            </a:pPr>
            <a:r>
              <a:rPr kumimoji="1" lang="ko-KR" altLang="en-US" sz="1100" b="1" smtClean="0">
                <a:solidFill>
                  <a:srgbClr val="FFFFFF"/>
                </a:solidFill>
                <a:latin typeface="굴림"/>
                <a:ea typeface="굴림"/>
                <a:sym typeface="Arial"/>
              </a:rPr>
              <a:t>★ </a:t>
            </a:r>
            <a:r>
              <a:rPr kumimoji="1" lang="en-US" altLang="ko-KR" sz="1100" b="1" smtClean="0">
                <a:solidFill>
                  <a:srgbClr val="FFFFFF"/>
                </a:solidFill>
                <a:latin typeface="굴림"/>
                <a:ea typeface="굴림"/>
                <a:sym typeface="Arial"/>
              </a:rPr>
              <a:t>MS-OFFICE 2003 </a:t>
            </a:r>
            <a:r>
              <a:rPr kumimoji="1" lang="ko-KR" altLang="en-US" sz="1100" b="1" smtClean="0">
                <a:solidFill>
                  <a:srgbClr val="FFFFFF"/>
                </a:solidFill>
                <a:latin typeface="굴림"/>
                <a:ea typeface="굴림"/>
                <a:sym typeface="Arial"/>
              </a:rPr>
              <a:t>이상에서 상하여백을 없애려면 </a:t>
            </a:r>
            <a:r>
              <a:rPr kumimoji="1" lang="en-US" altLang="ko-KR" sz="1100" b="1" smtClean="0">
                <a:solidFill>
                  <a:srgbClr val="FFFFFF"/>
                </a:solidFill>
                <a:latin typeface="굴림"/>
                <a:ea typeface="굴림"/>
                <a:sym typeface="Arial"/>
              </a:rPr>
              <a:t>[</a:t>
            </a:r>
            <a:r>
              <a:rPr kumimoji="1" lang="ko-KR" altLang="en-US" sz="1100" b="1" smtClean="0">
                <a:solidFill>
                  <a:srgbClr val="FFFFFF"/>
                </a:solidFill>
                <a:latin typeface="굴림"/>
                <a:ea typeface="굴림"/>
                <a:sym typeface="Arial"/>
              </a:rPr>
              <a:t>디자인</a:t>
            </a:r>
            <a:r>
              <a:rPr kumimoji="1" lang="en-US" altLang="ko-KR" sz="1100" b="1" smtClean="0">
                <a:solidFill>
                  <a:srgbClr val="FFFFFF"/>
                </a:solidFill>
                <a:latin typeface="굴림"/>
                <a:ea typeface="굴림"/>
                <a:sym typeface="Arial"/>
              </a:rPr>
              <a:t>]-&gt;[</a:t>
            </a:r>
            <a:r>
              <a:rPr kumimoji="1" lang="ko-KR" altLang="en-US" sz="1100" b="1" smtClean="0">
                <a:solidFill>
                  <a:srgbClr val="FFFFFF"/>
                </a:solidFill>
                <a:latin typeface="굴림"/>
                <a:ea typeface="굴림"/>
                <a:sym typeface="Arial"/>
              </a:rPr>
              <a:t>페이지설정</a:t>
            </a:r>
            <a:r>
              <a:rPr kumimoji="1" lang="en-US" altLang="ko-KR" sz="1100" b="1" smtClean="0">
                <a:solidFill>
                  <a:srgbClr val="FFFFFF"/>
                </a:solidFill>
                <a:latin typeface="굴림"/>
                <a:ea typeface="굴림"/>
                <a:sym typeface="Arial"/>
              </a:rPr>
              <a:t>]-&gt;[</a:t>
            </a:r>
            <a:r>
              <a:rPr kumimoji="1" lang="ko-KR" altLang="en-US" sz="1100" b="1" smtClean="0">
                <a:solidFill>
                  <a:srgbClr val="FFFFFF"/>
                </a:solidFill>
                <a:latin typeface="굴림"/>
                <a:ea typeface="굴림"/>
                <a:sym typeface="Arial"/>
              </a:rPr>
              <a:t>확인</a:t>
            </a:r>
            <a:r>
              <a:rPr kumimoji="1" lang="en-US" altLang="ko-KR" sz="1100" b="1" smtClean="0">
                <a:solidFill>
                  <a:srgbClr val="FFFFFF"/>
                </a:solidFill>
                <a:latin typeface="굴림"/>
                <a:ea typeface="굴림"/>
                <a:sym typeface="Arial"/>
              </a:rPr>
              <a:t>]</a:t>
            </a:r>
            <a:r>
              <a:rPr kumimoji="1" lang="ko-KR" altLang="en-US" sz="1100" b="1" smtClean="0">
                <a:solidFill>
                  <a:srgbClr val="FFFFFF"/>
                </a:solidFill>
                <a:latin typeface="굴림"/>
                <a:ea typeface="굴림"/>
                <a:sym typeface="Arial"/>
              </a:rPr>
              <a:t>을 클릭합니다</a:t>
            </a:r>
            <a:r>
              <a:rPr kumimoji="1" lang="en-US" altLang="ko-KR" sz="1100" b="1" smtClean="0">
                <a:solidFill>
                  <a:srgbClr val="FFFFFF"/>
                </a:solidFill>
                <a:latin typeface="굴림"/>
                <a:ea typeface="굴림"/>
                <a:sym typeface="Arial"/>
              </a:rPr>
              <a:t>.</a:t>
            </a:r>
            <a:endParaRPr kumimoji="1" lang="ko-KR" altLang="en-US" sz="1100" b="1">
              <a:solidFill>
                <a:srgbClr val="FFFFFF"/>
              </a:solidFill>
              <a:latin typeface="굴림"/>
              <a:ea typeface="굴림"/>
              <a:sym typeface="Arial"/>
            </a:endParaRPr>
          </a:p>
        </p:txBody>
      </p:sp>
      <p:pic>
        <p:nvPicPr>
          <p:cNvPr id="5" name="그림 4" descr="기본배경레드.P11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6858000" cy="914400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155756" y="4302124"/>
            <a:ext cx="2540000" cy="127000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  <p:txBody>
          <a:bodyPr vert="horz" wrap="none" rtlCol="0">
            <a:noAutofit/>
          </a:bodyPr>
          <a:lstStyle/>
          <a:p>
            <a:pPr algn="r">
              <a:spcBef>
                <a:spcPct val="50000"/>
              </a:spcBef>
              <a:spcAft>
                <a:spcPct val="0"/>
              </a:spcAft>
            </a:pPr>
            <a:endParaRPr kumimoji="1" lang="ko-KR" altLang="en-US" sz="3600" b="1">
              <a:solidFill>
                <a:srgbClr val="000000"/>
              </a:solidFill>
              <a:latin typeface="Arial Black"/>
              <a:sym typeface="Arial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85728" y="6000760"/>
            <a:ext cx="1840568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5000" dirty="0" smtClean="0">
                <a:latin typeface="HY헤드라인M" pitchFamily="18" charset="-127"/>
                <a:ea typeface="HY헤드라인M" pitchFamily="18" charset="-127"/>
              </a:rPr>
              <a:t>3</a:t>
            </a:r>
            <a:r>
              <a:rPr lang="ko-KR" altLang="en-US" sz="5000" dirty="0" smtClean="0">
                <a:latin typeface="HY헤드라인M" pitchFamily="18" charset="-127"/>
                <a:ea typeface="HY헤드라인M" pitchFamily="18" charset="-127"/>
              </a:rPr>
              <a:t>마리</a:t>
            </a:r>
            <a:endParaRPr lang="ko-KR" altLang="en-US" sz="5000" dirty="0">
              <a:latin typeface="HY헤드라인M" pitchFamily="18" charset="-127"/>
              <a:ea typeface="HY헤드라인M" pitchFamily="18" charset="-127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788595" y="4929190"/>
            <a:ext cx="3140603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5000" dirty="0" smtClean="0">
                <a:latin typeface="HY헤드라인M" pitchFamily="18" charset="-127"/>
                <a:ea typeface="HY헤드라인M" pitchFamily="18" charset="-127"/>
              </a:rPr>
              <a:t>(</a:t>
            </a:r>
            <a:r>
              <a:rPr lang="ko-KR" altLang="en-US" sz="5000" dirty="0" smtClean="0">
                <a:latin typeface="HY헤드라인M" pitchFamily="18" charset="-127"/>
                <a:ea typeface="HY헤드라인M" pitchFamily="18" charset="-127"/>
              </a:rPr>
              <a:t>노르웨이</a:t>
            </a:r>
            <a:r>
              <a:rPr lang="en-US" altLang="ko-KR" sz="5000" dirty="0" smtClean="0">
                <a:latin typeface="HY헤드라인M" pitchFamily="18" charset="-127"/>
                <a:ea typeface="HY헤드라인M" pitchFamily="18" charset="-127"/>
              </a:rPr>
              <a:t>)</a:t>
            </a:r>
            <a:endParaRPr lang="ko-KR" altLang="en-US" sz="5000" dirty="0">
              <a:latin typeface="HY헤드라인M" pitchFamily="18" charset="-127"/>
              <a:ea typeface="HY헤드라인M" pitchFamily="18" charset="-127"/>
            </a:endParaRPr>
          </a:p>
        </p:txBody>
      </p:sp>
      <p:pic>
        <p:nvPicPr>
          <p:cNvPr id="30" name="그림 29" descr="ArwBLue.ipg"/>
          <p:cNvPicPr>
            <a:picLocks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000240" y="6357950"/>
            <a:ext cx="1397000" cy="698500"/>
          </a:xfrm>
          <a:prstGeom prst="rect">
            <a:avLst/>
          </a:prstGeom>
        </p:spPr>
      </p:pic>
      <p:grpSp>
        <p:nvGrpSpPr>
          <p:cNvPr id="51" name="그룹 50"/>
          <p:cNvGrpSpPr/>
          <p:nvPr/>
        </p:nvGrpSpPr>
        <p:grpSpPr>
          <a:xfrm>
            <a:off x="-24" y="2786050"/>
            <a:ext cx="6858024" cy="6357982"/>
            <a:chOff x="-24" y="2786050"/>
            <a:chExt cx="6858024" cy="6357982"/>
          </a:xfrm>
        </p:grpSpPr>
        <p:sp>
          <p:nvSpPr>
            <p:cNvPr id="7" name="TextBox 6"/>
            <p:cNvSpPr txBox="1"/>
            <p:nvPr/>
          </p:nvSpPr>
          <p:spPr>
            <a:xfrm>
              <a:off x="24" y="2786050"/>
              <a:ext cx="6857976" cy="142876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  <p:txBody>
            <a:bodyPr vert="horz" wrap="none" rtlCol="0">
              <a:normAutofit/>
            </a:bodyPr>
            <a:lstStyle/>
            <a:p>
              <a:pPr algn="ctr">
                <a:spcBef>
                  <a:spcPct val="50000"/>
                </a:spcBef>
                <a:spcAft>
                  <a:spcPct val="0"/>
                </a:spcAft>
              </a:pPr>
              <a:r>
                <a:rPr kumimoji="1" lang="en-US" altLang="ko-KR" sz="7200" b="1" dirty="0" smtClean="0">
                  <a:solidFill>
                    <a:srgbClr val="000000"/>
                  </a:solidFill>
                  <a:effectLst>
                    <a:prstShdw prst="shdw14" dist="35921" dir="2700000">
                      <a:scrgbClr r="0" g="0" b="0">
                        <a:alpha val="43000"/>
                      </a:scrgbClr>
                    </a:prstShdw>
                  </a:effectLst>
                  <a:latin typeface="헤움버블S" pitchFamily="18" charset="-127"/>
                  <a:ea typeface="헤움버블S" pitchFamily="18" charset="-127"/>
                  <a:sym typeface="Arial"/>
                </a:rPr>
                <a:t>{</a:t>
              </a:r>
              <a:r>
                <a:rPr kumimoji="1" lang="ko-KR" altLang="en-US" sz="7200" b="1" dirty="0" smtClean="0">
                  <a:solidFill>
                    <a:srgbClr val="000000"/>
                  </a:solidFill>
                  <a:effectLst>
                    <a:prstShdw prst="shdw14" dist="35921" dir="2700000">
                      <a:scrgbClr r="0" g="0" b="0">
                        <a:alpha val="43000"/>
                      </a:scrgbClr>
                    </a:prstShdw>
                  </a:effectLst>
                  <a:latin typeface="헤움버블S" pitchFamily="18" charset="-127"/>
                  <a:ea typeface="헤움버블S" pitchFamily="18" charset="-127"/>
                  <a:sym typeface="Arial"/>
                </a:rPr>
                <a:t>상품이름</a:t>
              </a:r>
              <a:r>
                <a:rPr kumimoji="1" lang="en-US" altLang="ko-KR" sz="7200" b="1" dirty="0" smtClean="0">
                  <a:solidFill>
                    <a:srgbClr val="000000"/>
                  </a:solidFill>
                  <a:effectLst>
                    <a:prstShdw prst="shdw14" dist="35921" dir="2700000">
                      <a:scrgbClr r="0" g="0" b="0">
                        <a:alpha val="43000"/>
                      </a:scrgbClr>
                    </a:prstShdw>
                  </a:effectLst>
                  <a:latin typeface="헤움버블S" pitchFamily="18" charset="-127"/>
                  <a:ea typeface="헤움버블S" pitchFamily="18" charset="-127"/>
                  <a:sym typeface="Arial"/>
                </a:rPr>
                <a:t>}</a:t>
              </a:r>
              <a:endParaRPr kumimoji="1" lang="ko-KR" altLang="en-US" sz="7200" b="1" dirty="0">
                <a:solidFill>
                  <a:srgbClr val="000000"/>
                </a:solidFill>
                <a:effectLst>
                  <a:prstShdw prst="shdw14" dist="35921" dir="2700000">
                    <a:scrgbClr r="0" g="0" b="0">
                      <a:alpha val="43000"/>
                    </a:scrgbClr>
                  </a:prstShdw>
                </a:effectLst>
                <a:latin typeface="헤움버블S" pitchFamily="18" charset="-127"/>
                <a:ea typeface="헤움버블S" pitchFamily="18" charset="-127"/>
                <a:sym typeface="Arial"/>
              </a:endParaRPr>
            </a:p>
          </p:txBody>
        </p:sp>
        <p:sp>
          <p:nvSpPr>
            <p:cNvPr id="32" name="직사각형 31"/>
            <p:cNvSpPr/>
            <p:nvPr/>
          </p:nvSpPr>
          <p:spPr>
            <a:xfrm>
              <a:off x="-24" y="7143768"/>
              <a:ext cx="6858024" cy="2000264"/>
            </a:xfrm>
            <a:prstGeom prst="rect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6000" dirty="0" smtClean="0">
                  <a:latin typeface="HY헤드라인M" pitchFamily="18" charset="-127"/>
                  <a:ea typeface="HY헤드라인M" pitchFamily="18" charset="-127"/>
                </a:rPr>
                <a:t>{</a:t>
              </a:r>
              <a:r>
                <a:rPr lang="ko-KR" altLang="en-US" sz="6000" dirty="0" err="1" smtClean="0">
                  <a:latin typeface="HY헤드라인M" pitchFamily="18" charset="-127"/>
                  <a:ea typeface="HY헤드라인M" pitchFamily="18" charset="-127"/>
                </a:rPr>
                <a:t>정상가</a:t>
              </a:r>
              <a:r>
                <a:rPr lang="en-US" altLang="ko-KR" sz="6000" dirty="0" smtClean="0">
                  <a:latin typeface="HY헤드라인M" pitchFamily="18" charset="-127"/>
                  <a:ea typeface="HY헤드라인M" pitchFamily="18" charset="-127"/>
                </a:rPr>
                <a:t>}</a:t>
              </a:r>
              <a:endParaRPr lang="ko-KR" altLang="en-US" sz="6000" dirty="0">
                <a:latin typeface="HY헤드라인M" pitchFamily="18" charset="-127"/>
                <a:ea typeface="HY헤드라인M" pitchFamily="18" charset="-127"/>
              </a:endParaRPr>
            </a:p>
          </p:txBody>
        </p:sp>
      </p:grpSp>
      <p:pic>
        <p:nvPicPr>
          <p:cNvPr id="11" name="그림 10" descr="1+1.gif"/>
          <p:cNvPicPr>
            <a:picLocks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-1651000" y="0"/>
            <a:ext cx="698500" cy="698500"/>
          </a:xfrm>
          <a:prstGeom prst="rect">
            <a:avLst/>
          </a:prstGeom>
        </p:spPr>
      </p:pic>
      <p:pic>
        <p:nvPicPr>
          <p:cNvPr id="12" name="그림 11" descr="2+1.gif"/>
          <p:cNvPicPr>
            <a:picLocks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-1651000" y="825500"/>
            <a:ext cx="698500" cy="698500"/>
          </a:xfrm>
          <a:prstGeom prst="rect">
            <a:avLst/>
          </a:prstGeom>
        </p:spPr>
      </p:pic>
      <p:pic>
        <p:nvPicPr>
          <p:cNvPr id="13" name="그림 12" descr="3+1.gif"/>
          <p:cNvPicPr>
            <a:picLocks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-1651000" y="1651000"/>
            <a:ext cx="698500" cy="698500"/>
          </a:xfrm>
          <a:prstGeom prst="rect">
            <a:avLst/>
          </a:prstGeom>
        </p:spPr>
      </p:pic>
      <p:pic>
        <p:nvPicPr>
          <p:cNvPr id="14" name="그림 13" descr="4+1.gif"/>
          <p:cNvPicPr>
            <a:picLocks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-1651000" y="2476500"/>
            <a:ext cx="698500" cy="698500"/>
          </a:xfrm>
          <a:prstGeom prst="rect">
            <a:avLst/>
          </a:prstGeom>
        </p:spPr>
      </p:pic>
      <p:pic>
        <p:nvPicPr>
          <p:cNvPr id="15" name="그림 14" descr="5+1.gif"/>
          <p:cNvPicPr>
            <a:picLocks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-1651000" y="3302000"/>
            <a:ext cx="698500" cy="698500"/>
          </a:xfrm>
          <a:prstGeom prst="rect">
            <a:avLst/>
          </a:prstGeom>
        </p:spPr>
      </p:pic>
      <p:pic>
        <p:nvPicPr>
          <p:cNvPr id="16" name="그림 15" descr="10+1.gif"/>
          <p:cNvPicPr>
            <a:picLocks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-1651000" y="4127500"/>
            <a:ext cx="698500" cy="698500"/>
          </a:xfrm>
          <a:prstGeom prst="rect">
            <a:avLst/>
          </a:prstGeom>
        </p:spPr>
      </p:pic>
      <p:pic>
        <p:nvPicPr>
          <p:cNvPr id="17" name="그림 16" descr="1+1사각.gif"/>
          <p:cNvPicPr>
            <a:picLocks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-1651000" y="4953000"/>
            <a:ext cx="698500" cy="698500"/>
          </a:xfrm>
          <a:prstGeom prst="rect">
            <a:avLst/>
          </a:prstGeom>
        </p:spPr>
      </p:pic>
      <p:pic>
        <p:nvPicPr>
          <p:cNvPr id="18" name="그림 17" descr="BEST.gif"/>
          <p:cNvPicPr>
            <a:picLocks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-1651000" y="5778500"/>
            <a:ext cx="1397000" cy="1047750"/>
          </a:xfrm>
          <a:prstGeom prst="rect">
            <a:avLst/>
          </a:prstGeom>
        </p:spPr>
      </p:pic>
      <p:pic>
        <p:nvPicPr>
          <p:cNvPr id="19" name="그림 18" descr="증정.gif"/>
          <p:cNvPicPr>
            <a:picLocks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-825500" y="0"/>
            <a:ext cx="698500" cy="698500"/>
          </a:xfrm>
          <a:prstGeom prst="rect">
            <a:avLst/>
          </a:prstGeom>
        </p:spPr>
      </p:pic>
      <p:pic>
        <p:nvPicPr>
          <p:cNvPr id="20" name="그림 19" descr="증정원.gif"/>
          <p:cNvPicPr>
            <a:picLocks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-825500" y="825500"/>
            <a:ext cx="698500" cy="698500"/>
          </a:xfrm>
          <a:prstGeom prst="rect">
            <a:avLst/>
          </a:prstGeom>
        </p:spPr>
      </p:pic>
      <p:pic>
        <p:nvPicPr>
          <p:cNvPr id="21" name="그림 20" descr="초특가.gif"/>
          <p:cNvPicPr>
            <a:picLocks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-825500" y="1651000"/>
            <a:ext cx="698500" cy="698500"/>
          </a:xfrm>
          <a:prstGeom prst="rect">
            <a:avLst/>
          </a:prstGeom>
        </p:spPr>
      </p:pic>
      <p:pic>
        <p:nvPicPr>
          <p:cNvPr id="22" name="그림 21" descr="하나더.gif"/>
          <p:cNvPicPr>
            <a:picLocks/>
          </p:cNvPicPr>
          <p:nvPr/>
        </p:nvPicPr>
        <p:blipFill>
          <a:blip r:embed="rId15" cstate="print"/>
          <a:stretch>
            <a:fillRect/>
          </a:stretch>
        </p:blipFill>
        <p:spPr>
          <a:xfrm>
            <a:off x="-825500" y="2476500"/>
            <a:ext cx="698500" cy="698500"/>
          </a:xfrm>
          <a:prstGeom prst="rect">
            <a:avLst/>
          </a:prstGeom>
        </p:spPr>
      </p:pic>
      <p:pic>
        <p:nvPicPr>
          <p:cNvPr id="23" name="그림 22" descr="상품+상품.gif"/>
          <p:cNvPicPr>
            <a:picLocks/>
          </p:cNvPicPr>
          <p:nvPr/>
        </p:nvPicPr>
        <p:blipFill>
          <a:blip r:embed="rId16" cstate="print"/>
          <a:stretch>
            <a:fillRect/>
          </a:stretch>
        </p:blipFill>
        <p:spPr>
          <a:xfrm>
            <a:off x="-825500" y="3302000"/>
            <a:ext cx="698500" cy="698500"/>
          </a:xfrm>
          <a:prstGeom prst="rect">
            <a:avLst/>
          </a:prstGeom>
        </p:spPr>
      </p:pic>
      <p:pic>
        <p:nvPicPr>
          <p:cNvPr id="24" name="그림 23" descr="행사.gif"/>
          <p:cNvPicPr>
            <a:picLocks/>
          </p:cNvPicPr>
          <p:nvPr/>
        </p:nvPicPr>
        <p:blipFill>
          <a:blip r:embed="rId17" cstate="print"/>
          <a:stretch>
            <a:fillRect/>
          </a:stretch>
        </p:blipFill>
        <p:spPr>
          <a:xfrm>
            <a:off x="-825500" y="4127500"/>
            <a:ext cx="698500" cy="698500"/>
          </a:xfrm>
          <a:prstGeom prst="rect">
            <a:avLst/>
          </a:prstGeom>
        </p:spPr>
      </p:pic>
      <p:pic>
        <p:nvPicPr>
          <p:cNvPr id="25" name="그림 24" descr="전단상품.gif"/>
          <p:cNvPicPr>
            <a:picLocks/>
          </p:cNvPicPr>
          <p:nvPr/>
        </p:nvPicPr>
        <p:blipFill>
          <a:blip r:embed="rId18" cstate="print"/>
          <a:stretch>
            <a:fillRect/>
          </a:stretch>
        </p:blipFill>
        <p:spPr>
          <a:xfrm>
            <a:off x="-825500" y="4953000"/>
            <a:ext cx="698500" cy="698500"/>
          </a:xfrm>
          <a:prstGeom prst="rect">
            <a:avLst/>
          </a:prstGeom>
        </p:spPr>
      </p:pic>
      <p:pic>
        <p:nvPicPr>
          <p:cNvPr id="27" name="그림 26" descr="별10%.gif"/>
          <p:cNvPicPr>
            <a:picLocks/>
          </p:cNvPicPr>
          <p:nvPr/>
        </p:nvPicPr>
        <p:blipFill>
          <a:blip r:embed="rId19" cstate="print"/>
          <a:stretch>
            <a:fillRect/>
          </a:stretch>
        </p:blipFill>
        <p:spPr>
          <a:xfrm>
            <a:off x="7112000" y="0"/>
            <a:ext cx="444500" cy="444500"/>
          </a:xfrm>
          <a:prstGeom prst="rect">
            <a:avLst/>
          </a:prstGeom>
        </p:spPr>
      </p:pic>
      <p:pic>
        <p:nvPicPr>
          <p:cNvPr id="28" name="그림 27" descr="별20%.gif"/>
          <p:cNvPicPr>
            <a:picLocks/>
          </p:cNvPicPr>
          <p:nvPr/>
        </p:nvPicPr>
        <p:blipFill>
          <a:blip r:embed="rId20" cstate="print"/>
          <a:stretch>
            <a:fillRect/>
          </a:stretch>
        </p:blipFill>
        <p:spPr>
          <a:xfrm>
            <a:off x="7112000" y="571500"/>
            <a:ext cx="444500" cy="444500"/>
          </a:xfrm>
          <a:prstGeom prst="rect">
            <a:avLst/>
          </a:prstGeom>
        </p:spPr>
      </p:pic>
      <p:pic>
        <p:nvPicPr>
          <p:cNvPr id="31" name="그림 30" descr="별30%.gif"/>
          <p:cNvPicPr>
            <a:picLocks/>
          </p:cNvPicPr>
          <p:nvPr/>
        </p:nvPicPr>
        <p:blipFill>
          <a:blip r:embed="rId21" cstate="print"/>
          <a:stretch>
            <a:fillRect/>
          </a:stretch>
        </p:blipFill>
        <p:spPr>
          <a:xfrm>
            <a:off x="7112000" y="1143000"/>
            <a:ext cx="444500" cy="444500"/>
          </a:xfrm>
          <a:prstGeom prst="rect">
            <a:avLst/>
          </a:prstGeom>
        </p:spPr>
      </p:pic>
      <p:pic>
        <p:nvPicPr>
          <p:cNvPr id="33" name="그림 32" descr="별40%.gif"/>
          <p:cNvPicPr>
            <a:picLocks/>
          </p:cNvPicPr>
          <p:nvPr/>
        </p:nvPicPr>
        <p:blipFill>
          <a:blip r:embed="rId22" cstate="print"/>
          <a:stretch>
            <a:fillRect/>
          </a:stretch>
        </p:blipFill>
        <p:spPr>
          <a:xfrm>
            <a:off x="7112000" y="1714500"/>
            <a:ext cx="444500" cy="444500"/>
          </a:xfrm>
          <a:prstGeom prst="rect">
            <a:avLst/>
          </a:prstGeom>
        </p:spPr>
      </p:pic>
      <p:pic>
        <p:nvPicPr>
          <p:cNvPr id="34" name="그림 33" descr="별50%.gif"/>
          <p:cNvPicPr>
            <a:picLocks/>
          </p:cNvPicPr>
          <p:nvPr/>
        </p:nvPicPr>
        <p:blipFill>
          <a:blip r:embed="rId23" cstate="print"/>
          <a:stretch>
            <a:fillRect/>
          </a:stretch>
        </p:blipFill>
        <p:spPr>
          <a:xfrm>
            <a:off x="7112000" y="2286000"/>
            <a:ext cx="444500" cy="444500"/>
          </a:xfrm>
          <a:prstGeom prst="rect">
            <a:avLst/>
          </a:prstGeom>
        </p:spPr>
      </p:pic>
      <p:pic>
        <p:nvPicPr>
          <p:cNvPr id="35" name="그림 34" descr="별60%.gif"/>
          <p:cNvPicPr>
            <a:picLocks/>
          </p:cNvPicPr>
          <p:nvPr/>
        </p:nvPicPr>
        <p:blipFill>
          <a:blip r:embed="rId24" cstate="print"/>
          <a:stretch>
            <a:fillRect/>
          </a:stretch>
        </p:blipFill>
        <p:spPr>
          <a:xfrm>
            <a:off x="7112000" y="2857500"/>
            <a:ext cx="444500" cy="444500"/>
          </a:xfrm>
          <a:prstGeom prst="rect">
            <a:avLst/>
          </a:prstGeom>
        </p:spPr>
      </p:pic>
      <p:pic>
        <p:nvPicPr>
          <p:cNvPr id="36" name="그림 35" descr="별70%.gif"/>
          <p:cNvPicPr>
            <a:picLocks/>
          </p:cNvPicPr>
          <p:nvPr/>
        </p:nvPicPr>
        <p:blipFill>
          <a:blip r:embed="rId25" cstate="print"/>
          <a:stretch>
            <a:fillRect/>
          </a:stretch>
        </p:blipFill>
        <p:spPr>
          <a:xfrm>
            <a:off x="7112000" y="3429000"/>
            <a:ext cx="444500" cy="444500"/>
          </a:xfrm>
          <a:prstGeom prst="rect">
            <a:avLst/>
          </a:prstGeom>
        </p:spPr>
      </p:pic>
      <p:pic>
        <p:nvPicPr>
          <p:cNvPr id="37" name="그림 36" descr="별80%.gif"/>
          <p:cNvPicPr>
            <a:picLocks/>
          </p:cNvPicPr>
          <p:nvPr/>
        </p:nvPicPr>
        <p:blipFill>
          <a:blip r:embed="rId26" cstate="print"/>
          <a:stretch>
            <a:fillRect/>
          </a:stretch>
        </p:blipFill>
        <p:spPr>
          <a:xfrm>
            <a:off x="7112000" y="4000500"/>
            <a:ext cx="444500" cy="444500"/>
          </a:xfrm>
          <a:prstGeom prst="rect">
            <a:avLst/>
          </a:prstGeom>
        </p:spPr>
      </p:pic>
      <p:pic>
        <p:nvPicPr>
          <p:cNvPr id="38" name="그림 37" descr="ArwBLue.ipg"/>
          <p:cNvPicPr>
            <a:picLocks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683500" y="0"/>
            <a:ext cx="889000" cy="444500"/>
          </a:xfrm>
          <a:prstGeom prst="rect">
            <a:avLst/>
          </a:prstGeom>
        </p:spPr>
      </p:pic>
      <p:pic>
        <p:nvPicPr>
          <p:cNvPr id="39" name="그림 38" descr="ArwGren.ipg"/>
          <p:cNvPicPr>
            <a:picLocks/>
          </p:cNvPicPr>
          <p:nvPr/>
        </p:nvPicPr>
        <p:blipFill>
          <a:blip r:embed="rId27" cstate="print"/>
          <a:stretch>
            <a:fillRect/>
          </a:stretch>
        </p:blipFill>
        <p:spPr>
          <a:xfrm>
            <a:off x="7683500" y="571500"/>
            <a:ext cx="889000" cy="444500"/>
          </a:xfrm>
          <a:prstGeom prst="rect">
            <a:avLst/>
          </a:prstGeom>
        </p:spPr>
      </p:pic>
      <p:pic>
        <p:nvPicPr>
          <p:cNvPr id="40" name="그림 39" descr="ArwOrng.ipg"/>
          <p:cNvPicPr>
            <a:picLocks/>
          </p:cNvPicPr>
          <p:nvPr/>
        </p:nvPicPr>
        <p:blipFill>
          <a:blip r:embed="rId28" cstate="print"/>
          <a:stretch>
            <a:fillRect/>
          </a:stretch>
        </p:blipFill>
        <p:spPr>
          <a:xfrm>
            <a:off x="7683500" y="1143000"/>
            <a:ext cx="889000" cy="444500"/>
          </a:xfrm>
          <a:prstGeom prst="rect">
            <a:avLst/>
          </a:prstGeom>
        </p:spPr>
      </p:pic>
      <p:pic>
        <p:nvPicPr>
          <p:cNvPr id="41" name="그림 40" descr="국내산.Gif"/>
          <p:cNvPicPr>
            <a:picLocks/>
          </p:cNvPicPr>
          <p:nvPr/>
        </p:nvPicPr>
        <p:blipFill>
          <a:blip r:embed="rId29" cstate="print"/>
          <a:stretch>
            <a:fillRect/>
          </a:stretch>
        </p:blipFill>
        <p:spPr>
          <a:xfrm>
            <a:off x="7683500" y="1714500"/>
            <a:ext cx="444500" cy="444500"/>
          </a:xfrm>
          <a:prstGeom prst="rect">
            <a:avLst/>
          </a:prstGeom>
        </p:spPr>
      </p:pic>
      <p:pic>
        <p:nvPicPr>
          <p:cNvPr id="42" name="그림 41" descr="중국산.Gif"/>
          <p:cNvPicPr>
            <a:picLocks/>
          </p:cNvPicPr>
          <p:nvPr/>
        </p:nvPicPr>
        <p:blipFill>
          <a:blip r:embed="rId30" cstate="print"/>
          <a:stretch>
            <a:fillRect/>
          </a:stretch>
        </p:blipFill>
        <p:spPr>
          <a:xfrm>
            <a:off x="7683500" y="2286000"/>
            <a:ext cx="444500" cy="444500"/>
          </a:xfrm>
          <a:prstGeom prst="rect">
            <a:avLst/>
          </a:prstGeom>
        </p:spPr>
      </p:pic>
      <p:pic>
        <p:nvPicPr>
          <p:cNvPr id="43" name="그림 42" descr="북한산.Gif"/>
          <p:cNvPicPr>
            <a:picLocks/>
          </p:cNvPicPr>
          <p:nvPr/>
        </p:nvPicPr>
        <p:blipFill>
          <a:blip r:embed="rId31" cstate="print"/>
          <a:stretch>
            <a:fillRect/>
          </a:stretch>
        </p:blipFill>
        <p:spPr>
          <a:xfrm>
            <a:off x="7683500" y="2857500"/>
            <a:ext cx="444500" cy="444500"/>
          </a:xfrm>
          <a:prstGeom prst="rect">
            <a:avLst/>
          </a:prstGeom>
        </p:spPr>
      </p:pic>
      <p:pic>
        <p:nvPicPr>
          <p:cNvPr id="44" name="그림 43" descr="미국산.Gif"/>
          <p:cNvPicPr>
            <a:picLocks/>
          </p:cNvPicPr>
          <p:nvPr/>
        </p:nvPicPr>
        <p:blipFill>
          <a:blip r:embed="rId32" cstate="print"/>
          <a:stretch>
            <a:fillRect/>
          </a:stretch>
        </p:blipFill>
        <p:spPr>
          <a:xfrm>
            <a:off x="7683500" y="3429000"/>
            <a:ext cx="444500" cy="444500"/>
          </a:xfrm>
          <a:prstGeom prst="rect">
            <a:avLst/>
          </a:prstGeom>
        </p:spPr>
      </p:pic>
      <p:pic>
        <p:nvPicPr>
          <p:cNvPr id="45" name="그림 44" descr="호주산.Gif"/>
          <p:cNvPicPr>
            <a:picLocks/>
          </p:cNvPicPr>
          <p:nvPr/>
        </p:nvPicPr>
        <p:blipFill>
          <a:blip r:embed="rId33" cstate="print"/>
          <a:stretch>
            <a:fillRect/>
          </a:stretch>
        </p:blipFill>
        <p:spPr>
          <a:xfrm>
            <a:off x="7683500" y="4000500"/>
            <a:ext cx="444500" cy="444500"/>
          </a:xfrm>
          <a:prstGeom prst="rect">
            <a:avLst/>
          </a:prstGeom>
        </p:spPr>
      </p:pic>
      <p:pic>
        <p:nvPicPr>
          <p:cNvPr id="46" name="그림 45" descr="필리핀.Gif"/>
          <p:cNvPicPr>
            <a:picLocks/>
          </p:cNvPicPr>
          <p:nvPr/>
        </p:nvPicPr>
        <p:blipFill>
          <a:blip r:embed="rId34" cstate="print"/>
          <a:stretch>
            <a:fillRect/>
          </a:stretch>
        </p:blipFill>
        <p:spPr>
          <a:xfrm>
            <a:off x="8255000" y="1714500"/>
            <a:ext cx="444500" cy="444500"/>
          </a:xfrm>
          <a:prstGeom prst="rect">
            <a:avLst/>
          </a:prstGeom>
        </p:spPr>
      </p:pic>
      <p:pic>
        <p:nvPicPr>
          <p:cNvPr id="47" name="그림 46" descr="뉴질랜드.Gif"/>
          <p:cNvPicPr>
            <a:picLocks/>
          </p:cNvPicPr>
          <p:nvPr/>
        </p:nvPicPr>
        <p:blipFill>
          <a:blip r:embed="rId35" cstate="print"/>
          <a:stretch>
            <a:fillRect/>
          </a:stretch>
        </p:blipFill>
        <p:spPr>
          <a:xfrm>
            <a:off x="8255000" y="2286000"/>
            <a:ext cx="444500" cy="444500"/>
          </a:xfrm>
          <a:prstGeom prst="rect">
            <a:avLst/>
          </a:prstGeom>
        </p:spPr>
      </p:pic>
      <p:pic>
        <p:nvPicPr>
          <p:cNvPr id="48" name="그림 47" descr="동남아.Gif"/>
          <p:cNvPicPr>
            <a:picLocks/>
          </p:cNvPicPr>
          <p:nvPr/>
        </p:nvPicPr>
        <p:blipFill>
          <a:blip r:embed="rId36" cstate="print"/>
          <a:stretch>
            <a:fillRect/>
          </a:stretch>
        </p:blipFill>
        <p:spPr>
          <a:xfrm>
            <a:off x="8255000" y="2857500"/>
            <a:ext cx="444500" cy="444500"/>
          </a:xfrm>
          <a:prstGeom prst="rect">
            <a:avLst/>
          </a:prstGeom>
        </p:spPr>
      </p:pic>
      <p:pic>
        <p:nvPicPr>
          <p:cNvPr id="49" name="그림 48" descr="러시아.Gif"/>
          <p:cNvPicPr>
            <a:picLocks/>
          </p:cNvPicPr>
          <p:nvPr/>
        </p:nvPicPr>
        <p:blipFill>
          <a:blip r:embed="rId37" cstate="print"/>
          <a:stretch>
            <a:fillRect/>
          </a:stretch>
        </p:blipFill>
        <p:spPr>
          <a:xfrm>
            <a:off x="8255000" y="3429000"/>
            <a:ext cx="444500" cy="444500"/>
          </a:xfrm>
          <a:prstGeom prst="rect">
            <a:avLst/>
          </a:prstGeom>
        </p:spPr>
      </p:pic>
      <p:pic>
        <p:nvPicPr>
          <p:cNvPr id="50" name="그림 49" descr="칠레산.Gif"/>
          <p:cNvPicPr>
            <a:picLocks/>
          </p:cNvPicPr>
          <p:nvPr/>
        </p:nvPicPr>
        <p:blipFill>
          <a:blip r:embed="rId38" cstate="print"/>
          <a:stretch>
            <a:fillRect/>
          </a:stretch>
        </p:blipFill>
        <p:spPr>
          <a:xfrm>
            <a:off x="8255000" y="4000500"/>
            <a:ext cx="444500" cy="4445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226</TotalTime>
  <Words>27</Words>
  <Application>Microsoft Office PowerPoint</Application>
  <PresentationFormat>화면 슬라이드 쇼(4:3)</PresentationFormat>
  <Paragraphs>5</Paragraphs>
  <Slides>1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2" baseType="lpstr">
      <vt:lpstr>Office 테마</vt:lpstr>
      <vt:lpstr>슬라이드 1</vt:lpstr>
    </vt:vector>
  </TitlesOfParts>
  <Company>GS칼텍스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cnpjeju</dc:creator>
  <cp:lastModifiedBy>Registered User</cp:lastModifiedBy>
  <cp:revision>35</cp:revision>
  <dcterms:created xsi:type="dcterms:W3CDTF">2013-05-13T12:39:26Z</dcterms:created>
  <dcterms:modified xsi:type="dcterms:W3CDTF">2015-07-08T04:12:42Z</dcterms:modified>
</cp:coreProperties>
</file>