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6615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2148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A2569-C4AE-479E-B939-976F903D69E2}" type="datetimeFigureOut">
              <a:rPr lang="ko-KR" altLang="en-US" smtClean="0"/>
              <a:pPr/>
              <a:t>2017-04-11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26" Type="http://schemas.openxmlformats.org/officeDocument/2006/relationships/image" Target="../media/image25.gif"/><Relationship Id="rId3" Type="http://schemas.openxmlformats.org/officeDocument/2006/relationships/image" Target="../media/image2.gif"/><Relationship Id="rId21" Type="http://schemas.openxmlformats.org/officeDocument/2006/relationships/image" Target="../media/image20.gif"/><Relationship Id="rId34" Type="http://schemas.openxmlformats.org/officeDocument/2006/relationships/image" Target="../media/image33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5" Type="http://schemas.openxmlformats.org/officeDocument/2006/relationships/image" Target="../media/image24.gif"/><Relationship Id="rId33" Type="http://schemas.openxmlformats.org/officeDocument/2006/relationships/image" Target="../media/image32.gif"/><Relationship Id="rId38" Type="http://schemas.openxmlformats.org/officeDocument/2006/relationships/image" Target="../media/image37.gif"/><Relationship Id="rId2" Type="http://schemas.openxmlformats.org/officeDocument/2006/relationships/image" Target="../media/image1.emf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29" Type="http://schemas.openxmlformats.org/officeDocument/2006/relationships/image" Target="../media/image28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24" Type="http://schemas.openxmlformats.org/officeDocument/2006/relationships/image" Target="../media/image23.gif"/><Relationship Id="rId32" Type="http://schemas.openxmlformats.org/officeDocument/2006/relationships/image" Target="../media/image31.gif"/><Relationship Id="rId37" Type="http://schemas.openxmlformats.org/officeDocument/2006/relationships/image" Target="../media/image36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28" Type="http://schemas.openxmlformats.org/officeDocument/2006/relationships/image" Target="../media/image27.gif"/><Relationship Id="rId36" Type="http://schemas.openxmlformats.org/officeDocument/2006/relationships/image" Target="../media/image35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31" Type="http://schemas.openxmlformats.org/officeDocument/2006/relationships/image" Target="../media/image30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Relationship Id="rId27" Type="http://schemas.openxmlformats.org/officeDocument/2006/relationships/image" Target="../media/image26.gif"/><Relationship Id="rId30" Type="http://schemas.openxmlformats.org/officeDocument/2006/relationships/image" Target="../media/image29.gif"/><Relationship Id="rId35" Type="http://schemas.openxmlformats.org/officeDocument/2006/relationships/image" Target="../media/image3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254000"/>
            <a:ext cx="6858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★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MS-OFFICE 2003 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이상에서 상하여백을 없애려면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디자인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페이지설정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확인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을 클릭합니다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.</a:t>
            </a:r>
            <a:endParaRPr kumimoji="1" lang="ko-KR" altLang="en-US" sz="1100" b="1">
              <a:solidFill>
                <a:srgbClr val="FFFFFF"/>
              </a:solidFill>
              <a:latin typeface="굴림"/>
              <a:ea typeface="굴림"/>
              <a:sym typeface="Arial"/>
            </a:endParaRPr>
          </a:p>
        </p:txBody>
      </p:sp>
      <p:pic>
        <p:nvPicPr>
          <p:cNvPr id="5" name="그림 4" descr="기본배경레드.P1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55756" y="4302124"/>
            <a:ext cx="2540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r">
              <a:spcBef>
                <a:spcPct val="50000"/>
              </a:spcBef>
              <a:spcAft>
                <a:spcPct val="0"/>
              </a:spcAft>
            </a:pPr>
            <a:endParaRPr kumimoji="1" lang="ko-KR" altLang="en-US" sz="3600" b="1">
              <a:solidFill>
                <a:srgbClr val="000000"/>
              </a:solidFill>
              <a:latin typeface="Arial Black"/>
              <a:sym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8" y="6000760"/>
            <a:ext cx="18405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000" dirty="0" smtClean="0"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5000" dirty="0" smtClean="0">
                <a:latin typeface="HY헤드라인M" pitchFamily="18" charset="-127"/>
                <a:ea typeface="HY헤드라인M" pitchFamily="18" charset="-127"/>
              </a:rPr>
              <a:t>마리</a:t>
            </a:r>
            <a:endParaRPr lang="ko-KR" altLang="en-US" sz="50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88595" y="4929190"/>
            <a:ext cx="314060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000" dirty="0" smtClean="0"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5000" dirty="0" smtClean="0">
                <a:latin typeface="HY헤드라인M" pitchFamily="18" charset="-127"/>
                <a:ea typeface="HY헤드라인M" pitchFamily="18" charset="-127"/>
              </a:rPr>
              <a:t>노르웨이</a:t>
            </a:r>
            <a:r>
              <a:rPr lang="en-US" altLang="ko-KR" sz="5000" dirty="0" smtClean="0"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5000" dirty="0"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30" name="그림 29" descr="ArwBLue.i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40" y="6357950"/>
            <a:ext cx="1397000" cy="698500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-24" y="7143768"/>
            <a:ext cx="6858024" cy="20002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0" dirty="0" smtClean="0">
                <a:latin typeface="HY헤드라인M" pitchFamily="18" charset="-127"/>
                <a:ea typeface="HY헤드라인M" pitchFamily="18" charset="-127"/>
              </a:rPr>
              <a:t>{</a:t>
            </a:r>
            <a:r>
              <a:rPr lang="ko-KR" altLang="en-US" sz="6000" dirty="0" err="1" smtClean="0">
                <a:latin typeface="HY헤드라인M" pitchFamily="18" charset="-127"/>
                <a:ea typeface="HY헤드라인M" pitchFamily="18" charset="-127"/>
              </a:rPr>
              <a:t>정상가</a:t>
            </a:r>
            <a:r>
              <a:rPr lang="en-US" altLang="ko-KR" sz="6000" dirty="0" smtClean="0">
                <a:latin typeface="HY헤드라인M" pitchFamily="18" charset="-127"/>
                <a:ea typeface="HY헤드라인M" pitchFamily="18" charset="-127"/>
              </a:rPr>
              <a:t>}</a:t>
            </a:r>
            <a:endParaRPr lang="ko-KR" altLang="en-US" sz="6000" dirty="0"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1" name="그림 10" descr="1+1.gif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651000" y="0"/>
            <a:ext cx="698500" cy="698500"/>
          </a:xfrm>
          <a:prstGeom prst="rect">
            <a:avLst/>
          </a:prstGeom>
        </p:spPr>
      </p:pic>
      <p:pic>
        <p:nvPicPr>
          <p:cNvPr id="12" name="그림 11" descr="2+1.gif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651000" y="825500"/>
            <a:ext cx="698500" cy="698500"/>
          </a:xfrm>
          <a:prstGeom prst="rect">
            <a:avLst/>
          </a:prstGeom>
        </p:spPr>
      </p:pic>
      <p:pic>
        <p:nvPicPr>
          <p:cNvPr id="13" name="그림 12" descr="3+1.gif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651000" y="1651000"/>
            <a:ext cx="698500" cy="698500"/>
          </a:xfrm>
          <a:prstGeom prst="rect">
            <a:avLst/>
          </a:prstGeom>
        </p:spPr>
      </p:pic>
      <p:pic>
        <p:nvPicPr>
          <p:cNvPr id="14" name="그림 13" descr="4+1.gif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651000" y="2476500"/>
            <a:ext cx="698500" cy="698500"/>
          </a:xfrm>
          <a:prstGeom prst="rect">
            <a:avLst/>
          </a:prstGeom>
        </p:spPr>
      </p:pic>
      <p:pic>
        <p:nvPicPr>
          <p:cNvPr id="15" name="그림 14" descr="5+1.gif"/>
          <p:cNvPicPr>
            <a:picLocks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651000" y="3302000"/>
            <a:ext cx="698500" cy="698500"/>
          </a:xfrm>
          <a:prstGeom prst="rect">
            <a:avLst/>
          </a:prstGeom>
        </p:spPr>
      </p:pic>
      <p:pic>
        <p:nvPicPr>
          <p:cNvPr id="16" name="그림 15" descr="10+1.gif"/>
          <p:cNvPicPr>
            <a:picLocks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1651000" y="4127500"/>
            <a:ext cx="698500" cy="698500"/>
          </a:xfrm>
          <a:prstGeom prst="rect">
            <a:avLst/>
          </a:prstGeom>
        </p:spPr>
      </p:pic>
      <p:pic>
        <p:nvPicPr>
          <p:cNvPr id="17" name="그림 16" descr="1+1사각.gif"/>
          <p:cNvPicPr>
            <a:picLocks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651000" y="4953000"/>
            <a:ext cx="698500" cy="698500"/>
          </a:xfrm>
          <a:prstGeom prst="rect">
            <a:avLst/>
          </a:prstGeom>
        </p:spPr>
      </p:pic>
      <p:pic>
        <p:nvPicPr>
          <p:cNvPr id="18" name="그림 17" descr="BEST.gif"/>
          <p:cNvPicPr>
            <a:picLocks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1651000" y="5778500"/>
            <a:ext cx="1397000" cy="1047750"/>
          </a:xfrm>
          <a:prstGeom prst="rect">
            <a:avLst/>
          </a:prstGeom>
        </p:spPr>
      </p:pic>
      <p:pic>
        <p:nvPicPr>
          <p:cNvPr id="19" name="그림 18" descr="증정.gif"/>
          <p:cNvPicPr>
            <a:picLocks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825500" y="0"/>
            <a:ext cx="698500" cy="698500"/>
          </a:xfrm>
          <a:prstGeom prst="rect">
            <a:avLst/>
          </a:prstGeom>
        </p:spPr>
      </p:pic>
      <p:pic>
        <p:nvPicPr>
          <p:cNvPr id="20" name="그림 19" descr="증정원.gif"/>
          <p:cNvPicPr>
            <a:picLocks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825500" y="825500"/>
            <a:ext cx="698500" cy="698500"/>
          </a:xfrm>
          <a:prstGeom prst="rect">
            <a:avLst/>
          </a:prstGeom>
        </p:spPr>
      </p:pic>
      <p:pic>
        <p:nvPicPr>
          <p:cNvPr id="21" name="그림 20" descr="초특가.gif"/>
          <p:cNvPicPr>
            <a:picLocks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825500" y="1651000"/>
            <a:ext cx="698500" cy="698500"/>
          </a:xfrm>
          <a:prstGeom prst="rect">
            <a:avLst/>
          </a:prstGeom>
        </p:spPr>
      </p:pic>
      <p:pic>
        <p:nvPicPr>
          <p:cNvPr id="22" name="그림 21" descr="하나더.gif"/>
          <p:cNvPicPr>
            <a:picLocks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825500" y="2476500"/>
            <a:ext cx="698500" cy="698500"/>
          </a:xfrm>
          <a:prstGeom prst="rect">
            <a:avLst/>
          </a:prstGeom>
        </p:spPr>
      </p:pic>
      <p:pic>
        <p:nvPicPr>
          <p:cNvPr id="23" name="그림 22" descr="상품+상품.gif"/>
          <p:cNvPicPr>
            <a:picLocks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825500" y="3302000"/>
            <a:ext cx="698500" cy="698500"/>
          </a:xfrm>
          <a:prstGeom prst="rect">
            <a:avLst/>
          </a:prstGeom>
        </p:spPr>
      </p:pic>
      <p:pic>
        <p:nvPicPr>
          <p:cNvPr id="24" name="그림 23" descr="행사.gif"/>
          <p:cNvPicPr>
            <a:picLocks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825500" y="4127500"/>
            <a:ext cx="698500" cy="698500"/>
          </a:xfrm>
          <a:prstGeom prst="rect">
            <a:avLst/>
          </a:prstGeom>
        </p:spPr>
      </p:pic>
      <p:pic>
        <p:nvPicPr>
          <p:cNvPr id="25" name="그림 24" descr="전단상품.gif"/>
          <p:cNvPicPr>
            <a:picLocks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-825500" y="4953000"/>
            <a:ext cx="698500" cy="698500"/>
          </a:xfrm>
          <a:prstGeom prst="rect">
            <a:avLst/>
          </a:prstGeom>
        </p:spPr>
      </p:pic>
      <p:pic>
        <p:nvPicPr>
          <p:cNvPr id="27" name="그림 26" descr="별10%.gif"/>
          <p:cNvPicPr>
            <a:picLocks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112000" y="0"/>
            <a:ext cx="444500" cy="444500"/>
          </a:xfrm>
          <a:prstGeom prst="rect">
            <a:avLst/>
          </a:prstGeom>
        </p:spPr>
      </p:pic>
      <p:pic>
        <p:nvPicPr>
          <p:cNvPr id="28" name="그림 27" descr="별20%.gif"/>
          <p:cNvPicPr>
            <a:picLocks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112000" y="571500"/>
            <a:ext cx="444500" cy="444500"/>
          </a:xfrm>
          <a:prstGeom prst="rect">
            <a:avLst/>
          </a:prstGeom>
        </p:spPr>
      </p:pic>
      <p:pic>
        <p:nvPicPr>
          <p:cNvPr id="31" name="그림 30" descr="별30%.gif"/>
          <p:cNvPicPr>
            <a:picLocks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112000" y="1143000"/>
            <a:ext cx="444500" cy="444500"/>
          </a:xfrm>
          <a:prstGeom prst="rect">
            <a:avLst/>
          </a:prstGeom>
        </p:spPr>
      </p:pic>
      <p:pic>
        <p:nvPicPr>
          <p:cNvPr id="33" name="그림 32" descr="별40%.gif"/>
          <p:cNvPicPr>
            <a:picLocks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7112000" y="1714500"/>
            <a:ext cx="444500" cy="444500"/>
          </a:xfrm>
          <a:prstGeom prst="rect">
            <a:avLst/>
          </a:prstGeom>
        </p:spPr>
      </p:pic>
      <p:pic>
        <p:nvPicPr>
          <p:cNvPr id="34" name="그림 33" descr="별50%.gif"/>
          <p:cNvPicPr>
            <a:picLocks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112000" y="2286000"/>
            <a:ext cx="444500" cy="444500"/>
          </a:xfrm>
          <a:prstGeom prst="rect">
            <a:avLst/>
          </a:prstGeom>
        </p:spPr>
      </p:pic>
      <p:pic>
        <p:nvPicPr>
          <p:cNvPr id="35" name="그림 34" descr="별60%.gif"/>
          <p:cNvPicPr>
            <a:picLocks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7112000" y="2857500"/>
            <a:ext cx="444500" cy="444500"/>
          </a:xfrm>
          <a:prstGeom prst="rect">
            <a:avLst/>
          </a:prstGeom>
        </p:spPr>
      </p:pic>
      <p:pic>
        <p:nvPicPr>
          <p:cNvPr id="36" name="그림 35" descr="별70%.gif"/>
          <p:cNvPicPr>
            <a:picLocks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7112000" y="3429000"/>
            <a:ext cx="444500" cy="444500"/>
          </a:xfrm>
          <a:prstGeom prst="rect">
            <a:avLst/>
          </a:prstGeom>
        </p:spPr>
      </p:pic>
      <p:pic>
        <p:nvPicPr>
          <p:cNvPr id="37" name="그림 36" descr="별80%.gif"/>
          <p:cNvPicPr>
            <a:picLocks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7112000" y="4000500"/>
            <a:ext cx="444500" cy="444500"/>
          </a:xfrm>
          <a:prstGeom prst="rect">
            <a:avLst/>
          </a:prstGeom>
        </p:spPr>
      </p:pic>
      <p:pic>
        <p:nvPicPr>
          <p:cNvPr id="38" name="그림 37" descr="ArwBLue.i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83500" y="0"/>
            <a:ext cx="889000" cy="444500"/>
          </a:xfrm>
          <a:prstGeom prst="rect">
            <a:avLst/>
          </a:prstGeom>
        </p:spPr>
      </p:pic>
      <p:pic>
        <p:nvPicPr>
          <p:cNvPr id="39" name="그림 38" descr="ArwGren.ipg"/>
          <p:cNvPicPr>
            <a:picLocks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7683500" y="571500"/>
            <a:ext cx="889000" cy="444500"/>
          </a:xfrm>
          <a:prstGeom prst="rect">
            <a:avLst/>
          </a:prstGeom>
        </p:spPr>
      </p:pic>
      <p:pic>
        <p:nvPicPr>
          <p:cNvPr id="40" name="그림 39" descr="ArwOrng.ipg"/>
          <p:cNvPicPr>
            <a:picLocks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7683500" y="1143000"/>
            <a:ext cx="889000" cy="444500"/>
          </a:xfrm>
          <a:prstGeom prst="rect">
            <a:avLst/>
          </a:prstGeom>
        </p:spPr>
      </p:pic>
      <p:pic>
        <p:nvPicPr>
          <p:cNvPr id="41" name="그림 40" descr="국내산.Gif"/>
          <p:cNvPicPr>
            <a:picLocks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7683500" y="1714500"/>
            <a:ext cx="444500" cy="444500"/>
          </a:xfrm>
          <a:prstGeom prst="rect">
            <a:avLst/>
          </a:prstGeom>
        </p:spPr>
      </p:pic>
      <p:pic>
        <p:nvPicPr>
          <p:cNvPr id="42" name="그림 41" descr="중국산.Gif"/>
          <p:cNvPicPr>
            <a:picLocks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7683500" y="2286000"/>
            <a:ext cx="444500" cy="444500"/>
          </a:xfrm>
          <a:prstGeom prst="rect">
            <a:avLst/>
          </a:prstGeom>
        </p:spPr>
      </p:pic>
      <p:pic>
        <p:nvPicPr>
          <p:cNvPr id="43" name="그림 42" descr="북한산.Gif"/>
          <p:cNvPicPr>
            <a:picLocks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7683500" y="2857500"/>
            <a:ext cx="444500" cy="444500"/>
          </a:xfrm>
          <a:prstGeom prst="rect">
            <a:avLst/>
          </a:prstGeom>
        </p:spPr>
      </p:pic>
      <p:pic>
        <p:nvPicPr>
          <p:cNvPr id="44" name="그림 43" descr="미국산.Gif"/>
          <p:cNvPicPr>
            <a:picLocks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7683500" y="3429000"/>
            <a:ext cx="444500" cy="444500"/>
          </a:xfrm>
          <a:prstGeom prst="rect">
            <a:avLst/>
          </a:prstGeom>
        </p:spPr>
      </p:pic>
      <p:pic>
        <p:nvPicPr>
          <p:cNvPr id="45" name="그림 44" descr="호주산.Gif"/>
          <p:cNvPicPr>
            <a:picLocks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7683500" y="4000500"/>
            <a:ext cx="444500" cy="444500"/>
          </a:xfrm>
          <a:prstGeom prst="rect">
            <a:avLst/>
          </a:prstGeom>
        </p:spPr>
      </p:pic>
      <p:pic>
        <p:nvPicPr>
          <p:cNvPr id="46" name="그림 45" descr="필리핀.Gif"/>
          <p:cNvPicPr>
            <a:picLocks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8255000" y="1714500"/>
            <a:ext cx="444500" cy="444500"/>
          </a:xfrm>
          <a:prstGeom prst="rect">
            <a:avLst/>
          </a:prstGeom>
        </p:spPr>
      </p:pic>
      <p:pic>
        <p:nvPicPr>
          <p:cNvPr id="47" name="그림 46" descr="뉴질랜드.Gif"/>
          <p:cNvPicPr>
            <a:picLocks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8255000" y="2286000"/>
            <a:ext cx="444500" cy="444500"/>
          </a:xfrm>
          <a:prstGeom prst="rect">
            <a:avLst/>
          </a:prstGeom>
        </p:spPr>
      </p:pic>
      <p:pic>
        <p:nvPicPr>
          <p:cNvPr id="48" name="그림 47" descr="동남아.Gif"/>
          <p:cNvPicPr>
            <a:picLocks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8255000" y="2857500"/>
            <a:ext cx="444500" cy="444500"/>
          </a:xfrm>
          <a:prstGeom prst="rect">
            <a:avLst/>
          </a:prstGeom>
        </p:spPr>
      </p:pic>
      <p:pic>
        <p:nvPicPr>
          <p:cNvPr id="49" name="그림 48" descr="러시아.Gif"/>
          <p:cNvPicPr>
            <a:picLocks/>
          </p:cNvPicPr>
          <p:nvPr/>
        </p:nvPicPr>
        <p:blipFill>
          <a:blip r:embed="rId37" cstate="print"/>
          <a:stretch>
            <a:fillRect/>
          </a:stretch>
        </p:blipFill>
        <p:spPr>
          <a:xfrm>
            <a:off x="8255000" y="3429000"/>
            <a:ext cx="444500" cy="444500"/>
          </a:xfrm>
          <a:prstGeom prst="rect">
            <a:avLst/>
          </a:prstGeom>
        </p:spPr>
      </p:pic>
      <p:pic>
        <p:nvPicPr>
          <p:cNvPr id="50" name="그림 49" descr="칠레산.Gif"/>
          <p:cNvPicPr>
            <a:picLocks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8255000" y="4000500"/>
            <a:ext cx="444500" cy="444500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332656" y="3059832"/>
            <a:ext cx="6048672" cy="14465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ko-KR" sz="8800" dirty="0" smtClean="0"/>
              <a:t>{</a:t>
            </a:r>
            <a:r>
              <a:rPr lang="ko-KR" altLang="en-US" sz="8800" dirty="0" smtClean="0"/>
              <a:t>상품이름</a:t>
            </a:r>
            <a:r>
              <a:rPr lang="en-US" altLang="ko-KR" sz="8800" dirty="0" smtClean="0"/>
              <a:t>}</a:t>
            </a:r>
            <a:endParaRPr lang="ko-KR" altLang="en-US" sz="8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27</Words>
  <Application>Microsoft Office PowerPoint</Application>
  <PresentationFormat>화면 슬라이드 쇼(4:3)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>GS칼텍스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cnpjeju</dc:creator>
  <cp:lastModifiedBy>KMS</cp:lastModifiedBy>
  <cp:revision>39</cp:revision>
  <dcterms:created xsi:type="dcterms:W3CDTF">2013-05-13T12:39:26Z</dcterms:created>
  <dcterms:modified xsi:type="dcterms:W3CDTF">2017-04-11T08:05:03Z</dcterms:modified>
</cp:coreProperties>
</file>