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966152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590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4578F-00DA-4989-A8EB-D5F39C4B6F61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05E10-6609-4EA6-9511-35013A02148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4578F-00DA-4989-A8EB-D5F39C4B6F61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05E10-6609-4EA6-9511-35013A02148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4578F-00DA-4989-A8EB-D5F39C4B6F61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05E10-6609-4EA6-9511-35013A02148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4578F-00DA-4989-A8EB-D5F39C4B6F61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05E10-6609-4EA6-9511-35013A02148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4578F-00DA-4989-A8EB-D5F39C4B6F61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05E10-6609-4EA6-9511-35013A02148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4578F-00DA-4989-A8EB-D5F39C4B6F61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05E10-6609-4EA6-9511-35013A02148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4578F-00DA-4989-A8EB-D5F39C4B6F61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05E10-6609-4EA6-9511-35013A02148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4578F-00DA-4989-A8EB-D5F39C4B6F61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05E10-6609-4EA6-9511-35013A02148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4578F-00DA-4989-A8EB-D5F39C4B6F61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05E10-6609-4EA6-9511-35013A02148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4578F-00DA-4989-A8EB-D5F39C4B6F61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05E10-6609-4EA6-9511-35013A02148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4578F-00DA-4989-A8EB-D5F39C4B6F61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05E10-6609-4EA6-9511-35013A02148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4578F-00DA-4989-A8EB-D5F39C4B6F61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05E10-6609-4EA6-9511-35013A02148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54578F-00DA-4989-A8EB-D5F39C4B6F61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D05E10-6609-4EA6-9511-35013A02148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13" Type="http://schemas.openxmlformats.org/officeDocument/2006/relationships/image" Target="../media/image12.gif"/><Relationship Id="rId18" Type="http://schemas.openxmlformats.org/officeDocument/2006/relationships/image" Target="../media/image17.gif"/><Relationship Id="rId26" Type="http://schemas.openxmlformats.org/officeDocument/2006/relationships/image" Target="../media/image25.gif"/><Relationship Id="rId3" Type="http://schemas.openxmlformats.org/officeDocument/2006/relationships/image" Target="../media/image2.gif"/><Relationship Id="rId21" Type="http://schemas.openxmlformats.org/officeDocument/2006/relationships/image" Target="../media/image20.gif"/><Relationship Id="rId34" Type="http://schemas.openxmlformats.org/officeDocument/2006/relationships/image" Target="../media/image33.gif"/><Relationship Id="rId7" Type="http://schemas.openxmlformats.org/officeDocument/2006/relationships/image" Target="../media/image6.gif"/><Relationship Id="rId12" Type="http://schemas.openxmlformats.org/officeDocument/2006/relationships/image" Target="../media/image11.gif"/><Relationship Id="rId17" Type="http://schemas.openxmlformats.org/officeDocument/2006/relationships/image" Target="../media/image16.gif"/><Relationship Id="rId25" Type="http://schemas.openxmlformats.org/officeDocument/2006/relationships/image" Target="../media/image24.gif"/><Relationship Id="rId33" Type="http://schemas.openxmlformats.org/officeDocument/2006/relationships/image" Target="../media/image32.gif"/><Relationship Id="rId38" Type="http://schemas.openxmlformats.org/officeDocument/2006/relationships/image" Target="../media/image37.gif"/><Relationship Id="rId2" Type="http://schemas.openxmlformats.org/officeDocument/2006/relationships/image" Target="../media/image1.emf"/><Relationship Id="rId16" Type="http://schemas.openxmlformats.org/officeDocument/2006/relationships/image" Target="../media/image15.gif"/><Relationship Id="rId20" Type="http://schemas.openxmlformats.org/officeDocument/2006/relationships/image" Target="../media/image19.gif"/><Relationship Id="rId29" Type="http://schemas.openxmlformats.org/officeDocument/2006/relationships/image" Target="../media/image28.gi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gif"/><Relationship Id="rId11" Type="http://schemas.openxmlformats.org/officeDocument/2006/relationships/image" Target="../media/image10.gif"/><Relationship Id="rId24" Type="http://schemas.openxmlformats.org/officeDocument/2006/relationships/image" Target="../media/image23.gif"/><Relationship Id="rId32" Type="http://schemas.openxmlformats.org/officeDocument/2006/relationships/image" Target="../media/image31.gif"/><Relationship Id="rId37" Type="http://schemas.openxmlformats.org/officeDocument/2006/relationships/image" Target="../media/image36.gif"/><Relationship Id="rId5" Type="http://schemas.openxmlformats.org/officeDocument/2006/relationships/image" Target="../media/image4.gif"/><Relationship Id="rId15" Type="http://schemas.openxmlformats.org/officeDocument/2006/relationships/image" Target="../media/image14.gif"/><Relationship Id="rId23" Type="http://schemas.openxmlformats.org/officeDocument/2006/relationships/image" Target="../media/image22.gif"/><Relationship Id="rId28" Type="http://schemas.openxmlformats.org/officeDocument/2006/relationships/image" Target="../media/image27.gif"/><Relationship Id="rId36" Type="http://schemas.openxmlformats.org/officeDocument/2006/relationships/image" Target="../media/image35.gif"/><Relationship Id="rId10" Type="http://schemas.openxmlformats.org/officeDocument/2006/relationships/image" Target="../media/image9.gif"/><Relationship Id="rId19" Type="http://schemas.openxmlformats.org/officeDocument/2006/relationships/image" Target="../media/image18.gif"/><Relationship Id="rId31" Type="http://schemas.openxmlformats.org/officeDocument/2006/relationships/image" Target="../media/image30.gif"/><Relationship Id="rId4" Type="http://schemas.openxmlformats.org/officeDocument/2006/relationships/image" Target="../media/image3.gif"/><Relationship Id="rId9" Type="http://schemas.openxmlformats.org/officeDocument/2006/relationships/image" Target="../media/image8.gif"/><Relationship Id="rId14" Type="http://schemas.openxmlformats.org/officeDocument/2006/relationships/image" Target="../media/image13.gif"/><Relationship Id="rId22" Type="http://schemas.openxmlformats.org/officeDocument/2006/relationships/image" Target="../media/image21.gif"/><Relationship Id="rId27" Type="http://schemas.openxmlformats.org/officeDocument/2006/relationships/image" Target="../media/image26.gif"/><Relationship Id="rId30" Type="http://schemas.openxmlformats.org/officeDocument/2006/relationships/image" Target="../media/image29.gif"/><Relationship Id="rId35" Type="http://schemas.openxmlformats.org/officeDocument/2006/relationships/image" Target="../media/image3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254000"/>
            <a:ext cx="6858000" cy="127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wrap="none" rtlCol="0">
            <a:noAutofit/>
          </a:bodyPr>
          <a:lstStyle/>
          <a:p>
            <a:pPr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★ </a:t>
            </a:r>
            <a:r>
              <a:rPr kumimoji="1" lang="en-US" altLang="ko-KR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MS-OFFICE 2003 </a:t>
            </a:r>
            <a:r>
              <a:rPr kumimoji="1" lang="ko-KR" altLang="en-US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이상에서 상하여백을 없애려면 </a:t>
            </a:r>
            <a:r>
              <a:rPr kumimoji="1" lang="en-US" altLang="ko-KR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[</a:t>
            </a:r>
            <a:r>
              <a:rPr kumimoji="1" lang="ko-KR" altLang="en-US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디자인</a:t>
            </a:r>
            <a:r>
              <a:rPr kumimoji="1" lang="en-US" altLang="ko-KR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]-&gt;[</a:t>
            </a:r>
            <a:r>
              <a:rPr kumimoji="1" lang="ko-KR" altLang="en-US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페이지설정</a:t>
            </a:r>
            <a:r>
              <a:rPr kumimoji="1" lang="en-US" altLang="ko-KR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]-&gt;[</a:t>
            </a:r>
            <a:r>
              <a:rPr kumimoji="1" lang="ko-KR" altLang="en-US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확인</a:t>
            </a:r>
            <a:r>
              <a:rPr kumimoji="1" lang="en-US" altLang="ko-KR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]</a:t>
            </a:r>
            <a:r>
              <a:rPr kumimoji="1" lang="ko-KR" altLang="en-US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을 클릭합니다</a:t>
            </a:r>
            <a:r>
              <a:rPr kumimoji="1" lang="en-US" altLang="ko-KR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.</a:t>
            </a:r>
            <a:endParaRPr kumimoji="1" lang="ko-KR" altLang="en-US" sz="1100" b="1">
              <a:solidFill>
                <a:srgbClr val="FFFFFF"/>
              </a:solidFill>
              <a:latin typeface="굴림"/>
              <a:ea typeface="굴림"/>
              <a:sym typeface="Arial"/>
            </a:endParaRPr>
          </a:p>
        </p:txBody>
      </p:sp>
      <p:pic>
        <p:nvPicPr>
          <p:cNvPr id="5" name="그림 4" descr="기본배경그린.P12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pic>
        <p:nvPicPr>
          <p:cNvPr id="7" name="그림 6" descr="전단상품.gif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2100" y="2540000"/>
            <a:ext cx="698500" cy="698500"/>
          </a:xfrm>
          <a:prstGeom prst="rect">
            <a:avLst/>
          </a:prstGeom>
        </p:spPr>
      </p:pic>
      <p:pic>
        <p:nvPicPr>
          <p:cNvPr id="8" name="그림 7" descr="초특가.gif"/>
          <p:cNvPicPr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31900" y="2540000"/>
            <a:ext cx="698500" cy="6985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700" y="3357554"/>
            <a:ext cx="6858000" cy="127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wrap="none" rtlCol="0">
            <a:noAutofit/>
          </a:bodyPr>
          <a:lstStyle/>
          <a:p>
            <a:pPr algn="ctr">
              <a:spcBef>
                <a:spcPct val="50000"/>
              </a:spcBef>
              <a:spcAft>
                <a:spcPct val="0"/>
              </a:spcAft>
            </a:pPr>
            <a:r>
              <a:rPr kumimoji="1" lang="en-US" altLang="ko-KR" sz="9000" b="1" dirty="0" smtClean="0">
                <a:solidFill>
                  <a:srgbClr val="00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HY헤드라인M"/>
                <a:ea typeface="HY헤드라인M"/>
                <a:sym typeface="Arial"/>
              </a:rPr>
              <a:t>{</a:t>
            </a:r>
            <a:r>
              <a:rPr kumimoji="1" lang="ko-KR" altLang="en-US" sz="9000" b="1" dirty="0" smtClean="0">
                <a:solidFill>
                  <a:srgbClr val="00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HY헤드라인M"/>
                <a:ea typeface="HY헤드라인M"/>
                <a:sym typeface="Arial"/>
              </a:rPr>
              <a:t>상품이름</a:t>
            </a:r>
            <a:r>
              <a:rPr kumimoji="1" lang="en-US" altLang="ko-KR" sz="9000" b="1" dirty="0" smtClean="0">
                <a:solidFill>
                  <a:srgbClr val="00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HY헤드라인M"/>
                <a:ea typeface="HY헤드라인M"/>
                <a:sym typeface="Arial"/>
              </a:rPr>
              <a:t>}</a:t>
            </a:r>
            <a:endParaRPr kumimoji="1" lang="ko-KR" altLang="en-US" sz="9000" b="1" dirty="0">
              <a:solidFill>
                <a:srgbClr val="000000"/>
              </a:solidFill>
              <a:effectLst>
                <a:prstShdw prst="shdw14" dist="35921" dir="2700000">
                  <a:scrgbClr r="0" g="0" b="0">
                    <a:alpha val="43000"/>
                  </a:scrgbClr>
                </a:prstShdw>
              </a:effectLst>
              <a:latin typeface="HY헤드라인M"/>
              <a:ea typeface="HY헤드라인M"/>
              <a:sym typeface="Arial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86058" y="4770783"/>
            <a:ext cx="29931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000" b="1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{</a:t>
            </a:r>
            <a:r>
              <a:rPr lang="ko-KR" altLang="en-US" sz="6000" b="1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규격</a:t>
            </a:r>
            <a:r>
              <a:rPr lang="en-US" altLang="ko-KR" sz="6000" b="1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}</a:t>
            </a:r>
            <a:r>
              <a:rPr lang="en-US" altLang="ko-KR" sz="6000" dirty="0" smtClean="0"/>
              <a:t>  </a:t>
            </a:r>
            <a:endParaRPr lang="ko-KR" altLang="en-US" sz="6000" dirty="0"/>
          </a:p>
        </p:txBody>
      </p:sp>
      <p:sp>
        <p:nvSpPr>
          <p:cNvPr id="20" name="TextBox 19"/>
          <p:cNvSpPr txBox="1"/>
          <p:nvPr/>
        </p:nvSpPr>
        <p:spPr>
          <a:xfrm>
            <a:off x="2786058" y="7271113"/>
            <a:ext cx="33698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000" b="1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{</a:t>
            </a:r>
            <a:r>
              <a:rPr lang="ko-KR" altLang="en-US" sz="6000" b="1" dirty="0" err="1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정상가</a:t>
            </a:r>
            <a:r>
              <a:rPr lang="en-US" altLang="ko-KR" sz="6000" b="1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}</a:t>
            </a:r>
            <a:r>
              <a:rPr lang="en-US" altLang="ko-KR" dirty="0" smtClean="0"/>
              <a:t>  </a:t>
            </a:r>
            <a:endParaRPr lang="ko-KR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5786454" y="7589902"/>
            <a:ext cx="56938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원</a:t>
            </a:r>
            <a:endParaRPr lang="ko-KR" altLang="en-US" sz="3000" dirty="0">
              <a:solidFill>
                <a:srgbClr val="FF0000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00570" y="3000364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 smtClean="0">
                <a:solidFill>
                  <a:srgbClr val="0070C0"/>
                </a:solidFill>
                <a:latin typeface="휴먼둥근헤드라인" pitchFamily="18" charset="-127"/>
                <a:ea typeface="휴먼둥근헤드라인" pitchFamily="18" charset="-127"/>
              </a:rPr>
              <a:t>국내산</a:t>
            </a:r>
            <a:endParaRPr lang="ko-KR" altLang="en-US" sz="2400" dirty="0">
              <a:solidFill>
                <a:srgbClr val="0070C0"/>
              </a:solidFill>
              <a:latin typeface="휴먼둥근헤드라인" pitchFamily="18" charset="-127"/>
              <a:ea typeface="휴먼둥근헤드라인" pitchFamily="18" charset="-127"/>
            </a:endParaRPr>
          </a:p>
        </p:txBody>
      </p:sp>
      <p:pic>
        <p:nvPicPr>
          <p:cNvPr id="11" name="그림 10" descr="1+1.gif"/>
          <p:cNvPicPr>
            <a:picLocks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1651000" y="0"/>
            <a:ext cx="698500" cy="698500"/>
          </a:xfrm>
          <a:prstGeom prst="rect">
            <a:avLst/>
          </a:prstGeom>
        </p:spPr>
      </p:pic>
      <p:pic>
        <p:nvPicPr>
          <p:cNvPr id="13" name="그림 12" descr="2+1.gif"/>
          <p:cNvPicPr>
            <a:picLocks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1651000" y="825500"/>
            <a:ext cx="698500" cy="698500"/>
          </a:xfrm>
          <a:prstGeom prst="rect">
            <a:avLst/>
          </a:prstGeom>
        </p:spPr>
      </p:pic>
      <p:pic>
        <p:nvPicPr>
          <p:cNvPr id="14" name="그림 13" descr="3+1.gif"/>
          <p:cNvPicPr>
            <a:picLocks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1651000" y="1651000"/>
            <a:ext cx="698500" cy="698500"/>
          </a:xfrm>
          <a:prstGeom prst="rect">
            <a:avLst/>
          </a:prstGeom>
        </p:spPr>
      </p:pic>
      <p:pic>
        <p:nvPicPr>
          <p:cNvPr id="15" name="그림 14" descr="4+1.gif"/>
          <p:cNvPicPr>
            <a:picLocks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-1651000" y="2476500"/>
            <a:ext cx="698500" cy="698500"/>
          </a:xfrm>
          <a:prstGeom prst="rect">
            <a:avLst/>
          </a:prstGeom>
        </p:spPr>
      </p:pic>
      <p:pic>
        <p:nvPicPr>
          <p:cNvPr id="17" name="그림 16" descr="5+1.gif"/>
          <p:cNvPicPr>
            <a:picLocks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-1651000" y="3302000"/>
            <a:ext cx="698500" cy="698500"/>
          </a:xfrm>
          <a:prstGeom prst="rect">
            <a:avLst/>
          </a:prstGeom>
        </p:spPr>
      </p:pic>
      <p:pic>
        <p:nvPicPr>
          <p:cNvPr id="18" name="그림 17" descr="10+1.gif"/>
          <p:cNvPicPr>
            <a:picLocks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-1651000" y="4127500"/>
            <a:ext cx="698500" cy="698500"/>
          </a:xfrm>
          <a:prstGeom prst="rect">
            <a:avLst/>
          </a:prstGeom>
        </p:spPr>
      </p:pic>
      <p:pic>
        <p:nvPicPr>
          <p:cNvPr id="19" name="그림 18" descr="1+1사각.gif"/>
          <p:cNvPicPr>
            <a:picLocks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-1651000" y="4953000"/>
            <a:ext cx="698500" cy="698500"/>
          </a:xfrm>
          <a:prstGeom prst="rect">
            <a:avLst/>
          </a:prstGeom>
        </p:spPr>
      </p:pic>
      <p:pic>
        <p:nvPicPr>
          <p:cNvPr id="22" name="그림 21" descr="BEST.gif"/>
          <p:cNvPicPr>
            <a:picLocks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-1651000" y="5778500"/>
            <a:ext cx="1397000" cy="1047750"/>
          </a:xfrm>
          <a:prstGeom prst="rect">
            <a:avLst/>
          </a:prstGeom>
        </p:spPr>
      </p:pic>
      <p:pic>
        <p:nvPicPr>
          <p:cNvPr id="23" name="그림 22" descr="증정.gif"/>
          <p:cNvPicPr>
            <a:picLocks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-825500" y="0"/>
            <a:ext cx="698500" cy="698500"/>
          </a:xfrm>
          <a:prstGeom prst="rect">
            <a:avLst/>
          </a:prstGeom>
        </p:spPr>
      </p:pic>
      <p:pic>
        <p:nvPicPr>
          <p:cNvPr id="24" name="그림 23" descr="증정원.gif"/>
          <p:cNvPicPr>
            <a:picLocks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-825500" y="825500"/>
            <a:ext cx="698500" cy="698500"/>
          </a:xfrm>
          <a:prstGeom prst="rect">
            <a:avLst/>
          </a:prstGeom>
        </p:spPr>
      </p:pic>
      <p:pic>
        <p:nvPicPr>
          <p:cNvPr id="25" name="그림 24" descr="초특가.gif"/>
          <p:cNvPicPr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825500" y="1651000"/>
            <a:ext cx="698500" cy="698500"/>
          </a:xfrm>
          <a:prstGeom prst="rect">
            <a:avLst/>
          </a:prstGeom>
        </p:spPr>
      </p:pic>
      <p:pic>
        <p:nvPicPr>
          <p:cNvPr id="26" name="그림 25" descr="하나더.gif"/>
          <p:cNvPicPr>
            <a:picLocks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-825500" y="2476500"/>
            <a:ext cx="698500" cy="698500"/>
          </a:xfrm>
          <a:prstGeom prst="rect">
            <a:avLst/>
          </a:prstGeom>
        </p:spPr>
      </p:pic>
      <p:pic>
        <p:nvPicPr>
          <p:cNvPr id="27" name="그림 26" descr="상품+상품.gif"/>
          <p:cNvPicPr>
            <a:picLocks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-825500" y="3302000"/>
            <a:ext cx="698500" cy="698500"/>
          </a:xfrm>
          <a:prstGeom prst="rect">
            <a:avLst/>
          </a:prstGeom>
        </p:spPr>
      </p:pic>
      <p:pic>
        <p:nvPicPr>
          <p:cNvPr id="28" name="그림 27" descr="행사.gif"/>
          <p:cNvPicPr>
            <a:picLocks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-825500" y="4127500"/>
            <a:ext cx="698500" cy="698500"/>
          </a:xfrm>
          <a:prstGeom prst="rect">
            <a:avLst/>
          </a:prstGeom>
        </p:spPr>
      </p:pic>
      <p:pic>
        <p:nvPicPr>
          <p:cNvPr id="29" name="그림 28" descr="전단상품.gif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825500" y="4953000"/>
            <a:ext cx="698500" cy="698500"/>
          </a:xfrm>
          <a:prstGeom prst="rect">
            <a:avLst/>
          </a:prstGeom>
        </p:spPr>
      </p:pic>
      <p:pic>
        <p:nvPicPr>
          <p:cNvPr id="30" name="그림 29" descr="별10%.gif"/>
          <p:cNvPicPr>
            <a:picLocks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7112000" y="0"/>
            <a:ext cx="698500" cy="698500"/>
          </a:xfrm>
          <a:prstGeom prst="rect">
            <a:avLst/>
          </a:prstGeom>
        </p:spPr>
      </p:pic>
      <p:pic>
        <p:nvPicPr>
          <p:cNvPr id="31" name="그림 30" descr="별20%.gif"/>
          <p:cNvPicPr>
            <a:picLocks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7112000" y="825500"/>
            <a:ext cx="698500" cy="698500"/>
          </a:xfrm>
          <a:prstGeom prst="rect">
            <a:avLst/>
          </a:prstGeom>
        </p:spPr>
      </p:pic>
      <p:pic>
        <p:nvPicPr>
          <p:cNvPr id="32" name="그림 31" descr="별30%.gif"/>
          <p:cNvPicPr>
            <a:picLocks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7112000" y="1651000"/>
            <a:ext cx="698500" cy="698500"/>
          </a:xfrm>
          <a:prstGeom prst="rect">
            <a:avLst/>
          </a:prstGeom>
        </p:spPr>
      </p:pic>
      <p:pic>
        <p:nvPicPr>
          <p:cNvPr id="33" name="그림 32" descr="별40%.gif"/>
          <p:cNvPicPr>
            <a:picLocks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7112000" y="2476500"/>
            <a:ext cx="698500" cy="698500"/>
          </a:xfrm>
          <a:prstGeom prst="rect">
            <a:avLst/>
          </a:prstGeom>
        </p:spPr>
      </p:pic>
      <p:pic>
        <p:nvPicPr>
          <p:cNvPr id="34" name="그림 33" descr="별50%.gif"/>
          <p:cNvPicPr>
            <a:picLocks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7112000" y="3302000"/>
            <a:ext cx="698500" cy="698500"/>
          </a:xfrm>
          <a:prstGeom prst="rect">
            <a:avLst/>
          </a:prstGeom>
        </p:spPr>
      </p:pic>
      <p:pic>
        <p:nvPicPr>
          <p:cNvPr id="35" name="그림 34" descr="별60%.gif"/>
          <p:cNvPicPr>
            <a:picLocks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7112000" y="4127500"/>
            <a:ext cx="698500" cy="698500"/>
          </a:xfrm>
          <a:prstGeom prst="rect">
            <a:avLst/>
          </a:prstGeom>
        </p:spPr>
      </p:pic>
      <p:pic>
        <p:nvPicPr>
          <p:cNvPr id="36" name="그림 35" descr="별70%.gif"/>
          <p:cNvPicPr>
            <a:picLocks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7112000" y="4953000"/>
            <a:ext cx="698500" cy="698500"/>
          </a:xfrm>
          <a:prstGeom prst="rect">
            <a:avLst/>
          </a:prstGeom>
        </p:spPr>
      </p:pic>
      <p:pic>
        <p:nvPicPr>
          <p:cNvPr id="37" name="그림 36" descr="별80%.gif"/>
          <p:cNvPicPr>
            <a:picLocks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7112000" y="5778500"/>
            <a:ext cx="698500" cy="698500"/>
          </a:xfrm>
          <a:prstGeom prst="rect">
            <a:avLst/>
          </a:prstGeom>
        </p:spPr>
      </p:pic>
      <p:pic>
        <p:nvPicPr>
          <p:cNvPr id="38" name="그림 37" descr="ArwBLue.ipg"/>
          <p:cNvPicPr>
            <a:picLocks/>
          </p:cNvPicPr>
          <p:nvPr/>
        </p:nvPicPr>
        <p:blipFill>
          <a:blip r:embed="rId26" cstate="print"/>
          <a:stretch>
            <a:fillRect/>
          </a:stretch>
        </p:blipFill>
        <p:spPr>
          <a:xfrm>
            <a:off x="7937500" y="0"/>
            <a:ext cx="1397000" cy="698500"/>
          </a:xfrm>
          <a:prstGeom prst="rect">
            <a:avLst/>
          </a:prstGeom>
        </p:spPr>
      </p:pic>
      <p:pic>
        <p:nvPicPr>
          <p:cNvPr id="39" name="그림 38" descr="ArwGren.ipg"/>
          <p:cNvPicPr>
            <a:picLocks/>
          </p:cNvPicPr>
          <p:nvPr/>
        </p:nvPicPr>
        <p:blipFill>
          <a:blip r:embed="rId27" cstate="print"/>
          <a:stretch>
            <a:fillRect/>
          </a:stretch>
        </p:blipFill>
        <p:spPr>
          <a:xfrm>
            <a:off x="7937500" y="825500"/>
            <a:ext cx="1397000" cy="698500"/>
          </a:xfrm>
          <a:prstGeom prst="rect">
            <a:avLst/>
          </a:prstGeom>
        </p:spPr>
      </p:pic>
      <p:pic>
        <p:nvPicPr>
          <p:cNvPr id="40" name="그림 39" descr="ArwOrng.ipg"/>
          <p:cNvPicPr>
            <a:picLocks/>
          </p:cNvPicPr>
          <p:nvPr/>
        </p:nvPicPr>
        <p:blipFill>
          <a:blip r:embed="rId28" cstate="print"/>
          <a:stretch>
            <a:fillRect/>
          </a:stretch>
        </p:blipFill>
        <p:spPr>
          <a:xfrm>
            <a:off x="7937500" y="1651000"/>
            <a:ext cx="1397000" cy="698500"/>
          </a:xfrm>
          <a:prstGeom prst="rect">
            <a:avLst/>
          </a:prstGeom>
        </p:spPr>
      </p:pic>
      <p:pic>
        <p:nvPicPr>
          <p:cNvPr id="41" name="그림 40" descr="국내산.Gif"/>
          <p:cNvPicPr>
            <a:picLocks/>
          </p:cNvPicPr>
          <p:nvPr/>
        </p:nvPicPr>
        <p:blipFill>
          <a:blip r:embed="rId29" cstate="print"/>
          <a:stretch>
            <a:fillRect/>
          </a:stretch>
        </p:blipFill>
        <p:spPr>
          <a:xfrm>
            <a:off x="7937500" y="2476500"/>
            <a:ext cx="698500" cy="698500"/>
          </a:xfrm>
          <a:prstGeom prst="rect">
            <a:avLst/>
          </a:prstGeom>
        </p:spPr>
      </p:pic>
      <p:pic>
        <p:nvPicPr>
          <p:cNvPr id="42" name="그림 41" descr="중국산.Gif"/>
          <p:cNvPicPr>
            <a:picLocks/>
          </p:cNvPicPr>
          <p:nvPr/>
        </p:nvPicPr>
        <p:blipFill>
          <a:blip r:embed="rId30" cstate="print"/>
          <a:stretch>
            <a:fillRect/>
          </a:stretch>
        </p:blipFill>
        <p:spPr>
          <a:xfrm>
            <a:off x="7937500" y="3302000"/>
            <a:ext cx="698500" cy="698500"/>
          </a:xfrm>
          <a:prstGeom prst="rect">
            <a:avLst/>
          </a:prstGeom>
        </p:spPr>
      </p:pic>
      <p:pic>
        <p:nvPicPr>
          <p:cNvPr id="43" name="그림 42" descr="북한산.Gif"/>
          <p:cNvPicPr>
            <a:picLocks/>
          </p:cNvPicPr>
          <p:nvPr/>
        </p:nvPicPr>
        <p:blipFill>
          <a:blip r:embed="rId31" cstate="print"/>
          <a:stretch>
            <a:fillRect/>
          </a:stretch>
        </p:blipFill>
        <p:spPr>
          <a:xfrm>
            <a:off x="7937500" y="4127500"/>
            <a:ext cx="698500" cy="698500"/>
          </a:xfrm>
          <a:prstGeom prst="rect">
            <a:avLst/>
          </a:prstGeom>
        </p:spPr>
      </p:pic>
      <p:pic>
        <p:nvPicPr>
          <p:cNvPr id="44" name="그림 43" descr="미국산.Gif"/>
          <p:cNvPicPr>
            <a:picLocks/>
          </p:cNvPicPr>
          <p:nvPr/>
        </p:nvPicPr>
        <p:blipFill>
          <a:blip r:embed="rId32" cstate="print"/>
          <a:stretch>
            <a:fillRect/>
          </a:stretch>
        </p:blipFill>
        <p:spPr>
          <a:xfrm>
            <a:off x="7937500" y="4953000"/>
            <a:ext cx="698500" cy="698500"/>
          </a:xfrm>
          <a:prstGeom prst="rect">
            <a:avLst/>
          </a:prstGeom>
        </p:spPr>
      </p:pic>
      <p:pic>
        <p:nvPicPr>
          <p:cNvPr id="45" name="그림 44" descr="호주산.Gif"/>
          <p:cNvPicPr>
            <a:picLocks/>
          </p:cNvPicPr>
          <p:nvPr/>
        </p:nvPicPr>
        <p:blipFill>
          <a:blip r:embed="rId33" cstate="print"/>
          <a:stretch>
            <a:fillRect/>
          </a:stretch>
        </p:blipFill>
        <p:spPr>
          <a:xfrm>
            <a:off x="7937500" y="5778500"/>
            <a:ext cx="698500" cy="698500"/>
          </a:xfrm>
          <a:prstGeom prst="rect">
            <a:avLst/>
          </a:prstGeom>
        </p:spPr>
      </p:pic>
      <p:pic>
        <p:nvPicPr>
          <p:cNvPr id="46" name="그림 45" descr="필리핀.Gif"/>
          <p:cNvPicPr>
            <a:picLocks/>
          </p:cNvPicPr>
          <p:nvPr/>
        </p:nvPicPr>
        <p:blipFill>
          <a:blip r:embed="rId34" cstate="print"/>
          <a:stretch>
            <a:fillRect/>
          </a:stretch>
        </p:blipFill>
        <p:spPr>
          <a:xfrm>
            <a:off x="8763000" y="2476500"/>
            <a:ext cx="698500" cy="698500"/>
          </a:xfrm>
          <a:prstGeom prst="rect">
            <a:avLst/>
          </a:prstGeom>
        </p:spPr>
      </p:pic>
      <p:pic>
        <p:nvPicPr>
          <p:cNvPr id="47" name="그림 46" descr="뉴질랜드.Gif"/>
          <p:cNvPicPr>
            <a:picLocks/>
          </p:cNvPicPr>
          <p:nvPr/>
        </p:nvPicPr>
        <p:blipFill>
          <a:blip r:embed="rId35" cstate="print"/>
          <a:stretch>
            <a:fillRect/>
          </a:stretch>
        </p:blipFill>
        <p:spPr>
          <a:xfrm>
            <a:off x="8763000" y="3302000"/>
            <a:ext cx="698500" cy="698500"/>
          </a:xfrm>
          <a:prstGeom prst="rect">
            <a:avLst/>
          </a:prstGeom>
        </p:spPr>
      </p:pic>
      <p:pic>
        <p:nvPicPr>
          <p:cNvPr id="48" name="그림 47" descr="동남아.Gif"/>
          <p:cNvPicPr>
            <a:picLocks/>
          </p:cNvPicPr>
          <p:nvPr/>
        </p:nvPicPr>
        <p:blipFill>
          <a:blip r:embed="rId36" cstate="print"/>
          <a:stretch>
            <a:fillRect/>
          </a:stretch>
        </p:blipFill>
        <p:spPr>
          <a:xfrm>
            <a:off x="8763000" y="4127500"/>
            <a:ext cx="698500" cy="698500"/>
          </a:xfrm>
          <a:prstGeom prst="rect">
            <a:avLst/>
          </a:prstGeom>
        </p:spPr>
      </p:pic>
      <p:pic>
        <p:nvPicPr>
          <p:cNvPr id="49" name="그림 48" descr="러시아.Gif"/>
          <p:cNvPicPr>
            <a:picLocks/>
          </p:cNvPicPr>
          <p:nvPr/>
        </p:nvPicPr>
        <p:blipFill>
          <a:blip r:embed="rId37" cstate="print"/>
          <a:stretch>
            <a:fillRect/>
          </a:stretch>
        </p:blipFill>
        <p:spPr>
          <a:xfrm>
            <a:off x="8763000" y="4953000"/>
            <a:ext cx="698500" cy="698500"/>
          </a:xfrm>
          <a:prstGeom prst="rect">
            <a:avLst/>
          </a:prstGeom>
        </p:spPr>
      </p:pic>
      <p:pic>
        <p:nvPicPr>
          <p:cNvPr id="50" name="그림 49" descr="칠레산.Gif"/>
          <p:cNvPicPr>
            <a:picLocks/>
          </p:cNvPicPr>
          <p:nvPr/>
        </p:nvPicPr>
        <p:blipFill>
          <a:blip r:embed="rId38" cstate="print"/>
          <a:stretch>
            <a:fillRect/>
          </a:stretch>
        </p:blipFill>
        <p:spPr>
          <a:xfrm>
            <a:off x="8763000" y="5778500"/>
            <a:ext cx="698500" cy="6985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27</Words>
  <Application>Microsoft Office PowerPoint</Application>
  <PresentationFormat>화면 슬라이드 쇼(4:3)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Office 테마</vt:lpstr>
      <vt:lpstr>슬라이드 1</vt:lpstr>
    </vt:vector>
  </TitlesOfParts>
  <Company>GS칼텍스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cnpjeju</dc:creator>
  <cp:lastModifiedBy>Registered User</cp:lastModifiedBy>
  <cp:revision>10</cp:revision>
  <dcterms:created xsi:type="dcterms:W3CDTF">2013-04-25T15:25:14Z</dcterms:created>
  <dcterms:modified xsi:type="dcterms:W3CDTF">2015-07-08T04:43:36Z</dcterms:modified>
</cp:coreProperties>
</file>