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66152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590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4D42-4860-416F-8FC9-2452E4A580CC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863FE-CE12-4A82-A8DE-29FCC532B51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4D42-4860-416F-8FC9-2452E4A580CC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863FE-CE12-4A82-A8DE-29FCC532B51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4D42-4860-416F-8FC9-2452E4A580CC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863FE-CE12-4A82-A8DE-29FCC532B51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4D42-4860-416F-8FC9-2452E4A580CC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863FE-CE12-4A82-A8DE-29FCC532B51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4D42-4860-416F-8FC9-2452E4A580CC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863FE-CE12-4A82-A8DE-29FCC532B51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4D42-4860-416F-8FC9-2452E4A580CC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863FE-CE12-4A82-A8DE-29FCC532B51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4D42-4860-416F-8FC9-2452E4A580CC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863FE-CE12-4A82-A8DE-29FCC532B51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4D42-4860-416F-8FC9-2452E4A580CC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863FE-CE12-4A82-A8DE-29FCC532B51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4D42-4860-416F-8FC9-2452E4A580CC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863FE-CE12-4A82-A8DE-29FCC532B51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4D42-4860-416F-8FC9-2452E4A580CC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863FE-CE12-4A82-A8DE-29FCC532B51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4D42-4860-416F-8FC9-2452E4A580CC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863FE-CE12-4A82-A8DE-29FCC532B51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4D42-4860-416F-8FC9-2452E4A580CC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863FE-CE12-4A82-A8DE-29FCC532B51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74D42-4860-416F-8FC9-2452E4A580CC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863FE-CE12-4A82-A8DE-29FCC532B51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2.gif"/><Relationship Id="rId18" Type="http://schemas.openxmlformats.org/officeDocument/2006/relationships/image" Target="../media/image17.gif"/><Relationship Id="rId26" Type="http://schemas.openxmlformats.org/officeDocument/2006/relationships/image" Target="../media/image25.gif"/><Relationship Id="rId39" Type="http://schemas.openxmlformats.org/officeDocument/2006/relationships/image" Target="../media/image38.gif"/><Relationship Id="rId3" Type="http://schemas.openxmlformats.org/officeDocument/2006/relationships/image" Target="../media/image2.gif"/><Relationship Id="rId21" Type="http://schemas.openxmlformats.org/officeDocument/2006/relationships/image" Target="../media/image20.gif"/><Relationship Id="rId34" Type="http://schemas.openxmlformats.org/officeDocument/2006/relationships/image" Target="../media/image33.gif"/><Relationship Id="rId7" Type="http://schemas.openxmlformats.org/officeDocument/2006/relationships/image" Target="../media/image6.gif"/><Relationship Id="rId12" Type="http://schemas.openxmlformats.org/officeDocument/2006/relationships/image" Target="../media/image11.gif"/><Relationship Id="rId17" Type="http://schemas.openxmlformats.org/officeDocument/2006/relationships/image" Target="../media/image16.gif"/><Relationship Id="rId25" Type="http://schemas.openxmlformats.org/officeDocument/2006/relationships/image" Target="../media/image24.gif"/><Relationship Id="rId33" Type="http://schemas.openxmlformats.org/officeDocument/2006/relationships/image" Target="../media/image32.gif"/><Relationship Id="rId38" Type="http://schemas.openxmlformats.org/officeDocument/2006/relationships/image" Target="../media/image37.gif"/><Relationship Id="rId2" Type="http://schemas.openxmlformats.org/officeDocument/2006/relationships/image" Target="../media/image1.emf"/><Relationship Id="rId16" Type="http://schemas.openxmlformats.org/officeDocument/2006/relationships/image" Target="../media/image15.gif"/><Relationship Id="rId20" Type="http://schemas.openxmlformats.org/officeDocument/2006/relationships/image" Target="../media/image19.gif"/><Relationship Id="rId29" Type="http://schemas.openxmlformats.org/officeDocument/2006/relationships/image" Target="../media/image28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gif"/><Relationship Id="rId11" Type="http://schemas.openxmlformats.org/officeDocument/2006/relationships/image" Target="../media/image10.gif"/><Relationship Id="rId24" Type="http://schemas.openxmlformats.org/officeDocument/2006/relationships/image" Target="../media/image23.gif"/><Relationship Id="rId32" Type="http://schemas.openxmlformats.org/officeDocument/2006/relationships/image" Target="../media/image31.gif"/><Relationship Id="rId37" Type="http://schemas.openxmlformats.org/officeDocument/2006/relationships/image" Target="../media/image36.gif"/><Relationship Id="rId5" Type="http://schemas.openxmlformats.org/officeDocument/2006/relationships/image" Target="../media/image4.gif"/><Relationship Id="rId15" Type="http://schemas.openxmlformats.org/officeDocument/2006/relationships/image" Target="../media/image14.gif"/><Relationship Id="rId23" Type="http://schemas.openxmlformats.org/officeDocument/2006/relationships/image" Target="../media/image22.gif"/><Relationship Id="rId28" Type="http://schemas.openxmlformats.org/officeDocument/2006/relationships/image" Target="../media/image27.gif"/><Relationship Id="rId36" Type="http://schemas.openxmlformats.org/officeDocument/2006/relationships/image" Target="../media/image35.gif"/><Relationship Id="rId10" Type="http://schemas.openxmlformats.org/officeDocument/2006/relationships/image" Target="../media/image9.gif"/><Relationship Id="rId19" Type="http://schemas.openxmlformats.org/officeDocument/2006/relationships/image" Target="../media/image18.gif"/><Relationship Id="rId31" Type="http://schemas.openxmlformats.org/officeDocument/2006/relationships/image" Target="../media/image30.gif"/><Relationship Id="rId4" Type="http://schemas.openxmlformats.org/officeDocument/2006/relationships/image" Target="../media/image3.gif"/><Relationship Id="rId9" Type="http://schemas.openxmlformats.org/officeDocument/2006/relationships/image" Target="../media/image8.gif"/><Relationship Id="rId14" Type="http://schemas.openxmlformats.org/officeDocument/2006/relationships/image" Target="../media/image13.gif"/><Relationship Id="rId22" Type="http://schemas.openxmlformats.org/officeDocument/2006/relationships/image" Target="../media/image21.gif"/><Relationship Id="rId27" Type="http://schemas.openxmlformats.org/officeDocument/2006/relationships/image" Target="../media/image26.gif"/><Relationship Id="rId30" Type="http://schemas.openxmlformats.org/officeDocument/2006/relationships/image" Target="../media/image29.gif"/><Relationship Id="rId35" Type="http://schemas.openxmlformats.org/officeDocument/2006/relationships/image" Target="../media/image3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기본배경레드1.P2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-254000"/>
            <a:ext cx="6858000" cy="127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★ 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MS-OFFICE 2003 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이상에서 상하여백을 없애려면 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[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디자인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]-&gt;[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페이지설정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]-&gt;[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확인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]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을 클릭합니다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.</a:t>
            </a:r>
            <a:endParaRPr kumimoji="1" lang="ko-KR" altLang="en-US" sz="1100" b="1">
              <a:solidFill>
                <a:srgbClr val="FFFFFF"/>
              </a:solidFill>
              <a:latin typeface="굴림"/>
              <a:ea typeface="굴림"/>
              <a:sym typeface="Arial"/>
            </a:endParaRPr>
          </a:p>
        </p:txBody>
      </p:sp>
      <p:pic>
        <p:nvPicPr>
          <p:cNvPr id="6" name="그림 5" descr="1+1.gif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143000" y="0"/>
            <a:ext cx="444500" cy="444500"/>
          </a:xfrm>
          <a:prstGeom prst="rect">
            <a:avLst/>
          </a:prstGeom>
        </p:spPr>
      </p:pic>
      <p:pic>
        <p:nvPicPr>
          <p:cNvPr id="7" name="그림 6" descr="2+1.gif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143000" y="571500"/>
            <a:ext cx="444500" cy="444500"/>
          </a:xfrm>
          <a:prstGeom prst="rect">
            <a:avLst/>
          </a:prstGeom>
        </p:spPr>
      </p:pic>
      <p:pic>
        <p:nvPicPr>
          <p:cNvPr id="8" name="그림 7" descr="3+1.gif"/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143000" y="1143000"/>
            <a:ext cx="444500" cy="444500"/>
          </a:xfrm>
          <a:prstGeom prst="rect">
            <a:avLst/>
          </a:prstGeom>
        </p:spPr>
      </p:pic>
      <p:pic>
        <p:nvPicPr>
          <p:cNvPr id="9" name="그림 8" descr="4+1.gif"/>
          <p:cNvPicPr>
            <a:picLocks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143000" y="1714500"/>
            <a:ext cx="444500" cy="444500"/>
          </a:xfrm>
          <a:prstGeom prst="rect">
            <a:avLst/>
          </a:prstGeom>
        </p:spPr>
      </p:pic>
      <p:pic>
        <p:nvPicPr>
          <p:cNvPr id="10" name="그림 9" descr="5+1.gif"/>
          <p:cNvPicPr>
            <a:picLocks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143000" y="2286000"/>
            <a:ext cx="444500" cy="444500"/>
          </a:xfrm>
          <a:prstGeom prst="rect">
            <a:avLst/>
          </a:prstGeom>
        </p:spPr>
      </p:pic>
      <p:pic>
        <p:nvPicPr>
          <p:cNvPr id="11" name="그림 10" descr="10+1.gif"/>
          <p:cNvPicPr>
            <a:picLocks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1143000" y="2857500"/>
            <a:ext cx="444500" cy="444500"/>
          </a:xfrm>
          <a:prstGeom prst="rect">
            <a:avLst/>
          </a:prstGeom>
        </p:spPr>
      </p:pic>
      <p:pic>
        <p:nvPicPr>
          <p:cNvPr id="12" name="그림 11" descr="1+1사각.gif"/>
          <p:cNvPicPr>
            <a:picLocks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-1143000" y="3429000"/>
            <a:ext cx="444500" cy="444500"/>
          </a:xfrm>
          <a:prstGeom prst="rect">
            <a:avLst/>
          </a:prstGeom>
        </p:spPr>
      </p:pic>
      <p:pic>
        <p:nvPicPr>
          <p:cNvPr id="13" name="그림 12" descr="BEST.gif"/>
          <p:cNvPicPr>
            <a:picLocks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-1143000" y="4000500"/>
            <a:ext cx="889000" cy="666750"/>
          </a:xfrm>
          <a:prstGeom prst="rect">
            <a:avLst/>
          </a:prstGeom>
        </p:spPr>
      </p:pic>
      <p:pic>
        <p:nvPicPr>
          <p:cNvPr id="14" name="그림 13" descr="증정.gif"/>
          <p:cNvPicPr>
            <a:picLocks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-571500" y="0"/>
            <a:ext cx="444500" cy="444500"/>
          </a:xfrm>
          <a:prstGeom prst="rect">
            <a:avLst/>
          </a:prstGeom>
        </p:spPr>
      </p:pic>
      <p:pic>
        <p:nvPicPr>
          <p:cNvPr id="15" name="그림 14" descr="증정원.gif"/>
          <p:cNvPicPr>
            <a:picLocks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-571500" y="571500"/>
            <a:ext cx="444500" cy="444500"/>
          </a:xfrm>
          <a:prstGeom prst="rect">
            <a:avLst/>
          </a:prstGeom>
        </p:spPr>
      </p:pic>
      <p:pic>
        <p:nvPicPr>
          <p:cNvPr id="16" name="그림 15" descr="초특가.gif"/>
          <p:cNvPicPr>
            <a:picLocks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-571500" y="1143000"/>
            <a:ext cx="444500" cy="444500"/>
          </a:xfrm>
          <a:prstGeom prst="rect">
            <a:avLst/>
          </a:prstGeom>
        </p:spPr>
      </p:pic>
      <p:pic>
        <p:nvPicPr>
          <p:cNvPr id="17" name="그림 16" descr="하나더.gif"/>
          <p:cNvPicPr>
            <a:picLocks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-571500" y="1714500"/>
            <a:ext cx="444500" cy="444500"/>
          </a:xfrm>
          <a:prstGeom prst="rect">
            <a:avLst/>
          </a:prstGeom>
        </p:spPr>
      </p:pic>
      <p:pic>
        <p:nvPicPr>
          <p:cNvPr id="18" name="그림 17" descr="상품+상품.gif"/>
          <p:cNvPicPr>
            <a:picLocks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-571500" y="2286000"/>
            <a:ext cx="444500" cy="444500"/>
          </a:xfrm>
          <a:prstGeom prst="rect">
            <a:avLst/>
          </a:prstGeom>
        </p:spPr>
      </p:pic>
      <p:pic>
        <p:nvPicPr>
          <p:cNvPr id="19" name="그림 18" descr="행사.gif"/>
          <p:cNvPicPr>
            <a:picLocks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-571500" y="2857500"/>
            <a:ext cx="444500" cy="444500"/>
          </a:xfrm>
          <a:prstGeom prst="rect">
            <a:avLst/>
          </a:prstGeom>
        </p:spPr>
      </p:pic>
      <p:pic>
        <p:nvPicPr>
          <p:cNvPr id="20" name="그림 19" descr="전단상품.gif"/>
          <p:cNvPicPr>
            <a:picLocks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-571500" y="3429000"/>
            <a:ext cx="444500" cy="444500"/>
          </a:xfrm>
          <a:prstGeom prst="rect">
            <a:avLst/>
          </a:prstGeom>
        </p:spPr>
      </p:pic>
      <p:pic>
        <p:nvPicPr>
          <p:cNvPr id="21" name="그림 20" descr="별10%.gif"/>
          <p:cNvPicPr>
            <a:picLocks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7112000" y="0"/>
            <a:ext cx="444500" cy="444500"/>
          </a:xfrm>
          <a:prstGeom prst="rect">
            <a:avLst/>
          </a:prstGeom>
        </p:spPr>
      </p:pic>
      <p:pic>
        <p:nvPicPr>
          <p:cNvPr id="22" name="그림 21" descr="별20%.gif"/>
          <p:cNvPicPr>
            <a:picLocks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7112000" y="571500"/>
            <a:ext cx="444500" cy="444500"/>
          </a:xfrm>
          <a:prstGeom prst="rect">
            <a:avLst/>
          </a:prstGeom>
        </p:spPr>
      </p:pic>
      <p:pic>
        <p:nvPicPr>
          <p:cNvPr id="23" name="그림 22" descr="별30%.gif"/>
          <p:cNvPicPr>
            <a:picLocks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7112000" y="1143000"/>
            <a:ext cx="444500" cy="444500"/>
          </a:xfrm>
          <a:prstGeom prst="rect">
            <a:avLst/>
          </a:prstGeom>
        </p:spPr>
      </p:pic>
      <p:pic>
        <p:nvPicPr>
          <p:cNvPr id="24" name="그림 23" descr="별40%.gif"/>
          <p:cNvPicPr>
            <a:picLocks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7112000" y="1714500"/>
            <a:ext cx="444500" cy="444500"/>
          </a:xfrm>
          <a:prstGeom prst="rect">
            <a:avLst/>
          </a:prstGeom>
        </p:spPr>
      </p:pic>
      <p:pic>
        <p:nvPicPr>
          <p:cNvPr id="25" name="그림 24" descr="별50%.gif"/>
          <p:cNvPicPr>
            <a:picLocks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7112000" y="2286000"/>
            <a:ext cx="444500" cy="444500"/>
          </a:xfrm>
          <a:prstGeom prst="rect">
            <a:avLst/>
          </a:prstGeom>
        </p:spPr>
      </p:pic>
      <p:pic>
        <p:nvPicPr>
          <p:cNvPr id="26" name="그림 25" descr="별60%.gif"/>
          <p:cNvPicPr>
            <a:picLocks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7112000" y="2857500"/>
            <a:ext cx="444500" cy="444500"/>
          </a:xfrm>
          <a:prstGeom prst="rect">
            <a:avLst/>
          </a:prstGeom>
        </p:spPr>
      </p:pic>
      <p:pic>
        <p:nvPicPr>
          <p:cNvPr id="27" name="그림 26" descr="별70%.gif"/>
          <p:cNvPicPr>
            <a:picLocks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7112000" y="3429000"/>
            <a:ext cx="444500" cy="444500"/>
          </a:xfrm>
          <a:prstGeom prst="rect">
            <a:avLst/>
          </a:prstGeom>
        </p:spPr>
      </p:pic>
      <p:pic>
        <p:nvPicPr>
          <p:cNvPr id="28" name="그림 27" descr="별80%.gif"/>
          <p:cNvPicPr>
            <a:picLocks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7112000" y="4000500"/>
            <a:ext cx="444500" cy="444500"/>
          </a:xfrm>
          <a:prstGeom prst="rect">
            <a:avLst/>
          </a:prstGeom>
        </p:spPr>
      </p:pic>
      <p:pic>
        <p:nvPicPr>
          <p:cNvPr id="29" name="그림 28" descr="ArwBLue.ipg"/>
          <p:cNvPicPr>
            <a:picLocks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7683500" y="0"/>
            <a:ext cx="889000" cy="444500"/>
          </a:xfrm>
          <a:prstGeom prst="rect">
            <a:avLst/>
          </a:prstGeom>
        </p:spPr>
      </p:pic>
      <p:pic>
        <p:nvPicPr>
          <p:cNvPr id="30" name="그림 29" descr="ArwGren.ipg"/>
          <p:cNvPicPr>
            <a:picLocks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7683500" y="571500"/>
            <a:ext cx="889000" cy="444500"/>
          </a:xfrm>
          <a:prstGeom prst="rect">
            <a:avLst/>
          </a:prstGeom>
        </p:spPr>
      </p:pic>
      <p:pic>
        <p:nvPicPr>
          <p:cNvPr id="31" name="그림 30" descr="ArwOrng.ipg"/>
          <p:cNvPicPr>
            <a:picLocks/>
          </p:cNvPicPr>
          <p:nvPr/>
        </p:nvPicPr>
        <p:blipFill>
          <a:blip r:embed="rId28" cstate="print"/>
          <a:stretch>
            <a:fillRect/>
          </a:stretch>
        </p:blipFill>
        <p:spPr>
          <a:xfrm>
            <a:off x="7683500" y="1143000"/>
            <a:ext cx="889000" cy="444500"/>
          </a:xfrm>
          <a:prstGeom prst="rect">
            <a:avLst/>
          </a:prstGeom>
        </p:spPr>
      </p:pic>
      <p:pic>
        <p:nvPicPr>
          <p:cNvPr id="32" name="그림 31" descr="국내산.Gif"/>
          <p:cNvPicPr>
            <a:picLocks/>
          </p:cNvPicPr>
          <p:nvPr/>
        </p:nvPicPr>
        <p:blipFill>
          <a:blip r:embed="rId29" cstate="print"/>
          <a:stretch>
            <a:fillRect/>
          </a:stretch>
        </p:blipFill>
        <p:spPr>
          <a:xfrm>
            <a:off x="7683500" y="1714500"/>
            <a:ext cx="444500" cy="444500"/>
          </a:xfrm>
          <a:prstGeom prst="rect">
            <a:avLst/>
          </a:prstGeom>
        </p:spPr>
      </p:pic>
      <p:pic>
        <p:nvPicPr>
          <p:cNvPr id="33" name="그림 32" descr="중국산.Gif"/>
          <p:cNvPicPr>
            <a:picLocks/>
          </p:cNvPicPr>
          <p:nvPr/>
        </p:nvPicPr>
        <p:blipFill>
          <a:blip r:embed="rId30" cstate="print"/>
          <a:stretch>
            <a:fillRect/>
          </a:stretch>
        </p:blipFill>
        <p:spPr>
          <a:xfrm>
            <a:off x="7683500" y="2286000"/>
            <a:ext cx="444500" cy="444500"/>
          </a:xfrm>
          <a:prstGeom prst="rect">
            <a:avLst/>
          </a:prstGeom>
        </p:spPr>
      </p:pic>
      <p:pic>
        <p:nvPicPr>
          <p:cNvPr id="34" name="그림 33" descr="북한산.Gif"/>
          <p:cNvPicPr>
            <a:picLocks/>
          </p:cNvPicPr>
          <p:nvPr/>
        </p:nvPicPr>
        <p:blipFill>
          <a:blip r:embed="rId31" cstate="print"/>
          <a:stretch>
            <a:fillRect/>
          </a:stretch>
        </p:blipFill>
        <p:spPr>
          <a:xfrm>
            <a:off x="7683500" y="2857500"/>
            <a:ext cx="444500" cy="444500"/>
          </a:xfrm>
          <a:prstGeom prst="rect">
            <a:avLst/>
          </a:prstGeom>
        </p:spPr>
      </p:pic>
      <p:pic>
        <p:nvPicPr>
          <p:cNvPr id="35" name="그림 34" descr="미국산.Gif"/>
          <p:cNvPicPr>
            <a:picLocks/>
          </p:cNvPicPr>
          <p:nvPr/>
        </p:nvPicPr>
        <p:blipFill>
          <a:blip r:embed="rId32" cstate="print"/>
          <a:stretch>
            <a:fillRect/>
          </a:stretch>
        </p:blipFill>
        <p:spPr>
          <a:xfrm>
            <a:off x="7683500" y="3429000"/>
            <a:ext cx="444500" cy="444500"/>
          </a:xfrm>
          <a:prstGeom prst="rect">
            <a:avLst/>
          </a:prstGeom>
        </p:spPr>
      </p:pic>
      <p:pic>
        <p:nvPicPr>
          <p:cNvPr id="36" name="그림 35" descr="호주산.Gif"/>
          <p:cNvPicPr>
            <a:picLocks/>
          </p:cNvPicPr>
          <p:nvPr/>
        </p:nvPicPr>
        <p:blipFill>
          <a:blip r:embed="rId33" cstate="print"/>
          <a:stretch>
            <a:fillRect/>
          </a:stretch>
        </p:blipFill>
        <p:spPr>
          <a:xfrm>
            <a:off x="7683500" y="4000500"/>
            <a:ext cx="444500" cy="444500"/>
          </a:xfrm>
          <a:prstGeom prst="rect">
            <a:avLst/>
          </a:prstGeom>
        </p:spPr>
      </p:pic>
      <p:pic>
        <p:nvPicPr>
          <p:cNvPr id="37" name="그림 36" descr="필리핀.Gif"/>
          <p:cNvPicPr>
            <a:picLocks/>
          </p:cNvPicPr>
          <p:nvPr/>
        </p:nvPicPr>
        <p:blipFill>
          <a:blip r:embed="rId34" cstate="print"/>
          <a:stretch>
            <a:fillRect/>
          </a:stretch>
        </p:blipFill>
        <p:spPr>
          <a:xfrm>
            <a:off x="8255000" y="1714500"/>
            <a:ext cx="444500" cy="444500"/>
          </a:xfrm>
          <a:prstGeom prst="rect">
            <a:avLst/>
          </a:prstGeom>
        </p:spPr>
      </p:pic>
      <p:pic>
        <p:nvPicPr>
          <p:cNvPr id="38" name="그림 37" descr="뉴질랜드.Gif"/>
          <p:cNvPicPr>
            <a:picLocks/>
          </p:cNvPicPr>
          <p:nvPr/>
        </p:nvPicPr>
        <p:blipFill>
          <a:blip r:embed="rId35" cstate="print"/>
          <a:stretch>
            <a:fillRect/>
          </a:stretch>
        </p:blipFill>
        <p:spPr>
          <a:xfrm>
            <a:off x="8255000" y="2286000"/>
            <a:ext cx="444500" cy="444500"/>
          </a:xfrm>
          <a:prstGeom prst="rect">
            <a:avLst/>
          </a:prstGeom>
        </p:spPr>
      </p:pic>
      <p:pic>
        <p:nvPicPr>
          <p:cNvPr id="39" name="그림 38" descr="동남아.Gif"/>
          <p:cNvPicPr>
            <a:picLocks/>
          </p:cNvPicPr>
          <p:nvPr/>
        </p:nvPicPr>
        <p:blipFill>
          <a:blip r:embed="rId36" cstate="print"/>
          <a:stretch>
            <a:fillRect/>
          </a:stretch>
        </p:blipFill>
        <p:spPr>
          <a:xfrm>
            <a:off x="8255000" y="2857500"/>
            <a:ext cx="444500" cy="444500"/>
          </a:xfrm>
          <a:prstGeom prst="rect">
            <a:avLst/>
          </a:prstGeom>
        </p:spPr>
      </p:pic>
      <p:pic>
        <p:nvPicPr>
          <p:cNvPr id="40" name="그림 39" descr="러시아.Gif"/>
          <p:cNvPicPr>
            <a:picLocks/>
          </p:cNvPicPr>
          <p:nvPr/>
        </p:nvPicPr>
        <p:blipFill>
          <a:blip r:embed="rId37" cstate="print"/>
          <a:stretch>
            <a:fillRect/>
          </a:stretch>
        </p:blipFill>
        <p:spPr>
          <a:xfrm>
            <a:off x="8255000" y="3429000"/>
            <a:ext cx="444500" cy="444500"/>
          </a:xfrm>
          <a:prstGeom prst="rect">
            <a:avLst/>
          </a:prstGeom>
        </p:spPr>
      </p:pic>
      <p:pic>
        <p:nvPicPr>
          <p:cNvPr id="41" name="그림 40" descr="칠레산.Gif"/>
          <p:cNvPicPr>
            <a:picLocks/>
          </p:cNvPicPr>
          <p:nvPr/>
        </p:nvPicPr>
        <p:blipFill>
          <a:blip r:embed="rId38" cstate="print"/>
          <a:stretch>
            <a:fillRect/>
          </a:stretch>
        </p:blipFill>
        <p:spPr>
          <a:xfrm>
            <a:off x="8255000" y="4000500"/>
            <a:ext cx="444500" cy="444500"/>
          </a:xfrm>
          <a:prstGeom prst="rect">
            <a:avLst/>
          </a:prstGeom>
        </p:spPr>
      </p:pic>
      <p:pic>
        <p:nvPicPr>
          <p:cNvPr id="43" name="그림 42" descr="전단상품.gif"/>
          <p:cNvPicPr>
            <a:picLocks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2143116" y="1500166"/>
            <a:ext cx="800100" cy="761984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2286000" y="38100"/>
            <a:ext cx="2540000" cy="127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>
              <a:spcBef>
                <a:spcPct val="50000"/>
              </a:spcBef>
              <a:spcAft>
                <a:spcPct val="0"/>
              </a:spcAft>
            </a:pPr>
            <a:endParaRPr kumimoji="1" lang="ko-KR" altLang="en-US" b="1" dirty="0">
              <a:solidFill>
                <a:srgbClr val="000000"/>
              </a:solidFill>
              <a:latin typeface="HY헤드라인M"/>
              <a:ea typeface="HY헤드라인M"/>
              <a:sym typeface="Arial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222500" y="215900"/>
            <a:ext cx="4572000" cy="127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 algn="ctr">
              <a:spcBef>
                <a:spcPct val="50000"/>
              </a:spcBef>
              <a:spcAft>
                <a:spcPct val="0"/>
              </a:spcAft>
            </a:pPr>
            <a:r>
              <a:rPr kumimoji="1" lang="en-US" altLang="ko-KR" sz="36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{</a:t>
            </a:r>
            <a:r>
              <a:rPr kumimoji="1" lang="ko-KR" altLang="en-US" sz="36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상품이름</a:t>
            </a:r>
            <a:r>
              <a:rPr kumimoji="1" lang="en-US" altLang="ko-KR" sz="36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1}</a:t>
            </a:r>
            <a:r>
              <a:rPr kumimoji="1" lang="ko-KR" altLang="en-US" sz="36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  </a:t>
            </a:r>
            <a:endParaRPr kumimoji="1" lang="ko-KR" altLang="en-US" sz="3600" b="1" dirty="0">
              <a:solidFill>
                <a:srgbClr val="000000"/>
              </a:solidFill>
              <a:effectLst>
                <a:prstShdw prst="shdw14" dist="35921" dir="2700000">
                  <a:scrgbClr r="0" g="0" b="0">
                    <a:alpha val="43000"/>
                  </a:scrgbClr>
                </a:prstShdw>
              </a:effectLst>
              <a:latin typeface="HY헤드라인M"/>
              <a:ea typeface="HY헤드라인M"/>
              <a:sym typeface="Arial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222500" y="850900"/>
            <a:ext cx="4572000" cy="50639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 algn="ctr">
              <a:spcBef>
                <a:spcPct val="50000"/>
              </a:spcBef>
              <a:spcAft>
                <a:spcPct val="0"/>
              </a:spcAft>
            </a:pPr>
            <a:r>
              <a:rPr kumimoji="1" lang="en-US" altLang="ko-KR" sz="2400" b="1" dirty="0" smtClean="0">
                <a:solidFill>
                  <a:srgbClr val="0000FF"/>
                </a:solidFill>
                <a:latin typeface="HY헤드라인M"/>
                <a:ea typeface="HY헤드라인M"/>
                <a:sym typeface="Arial"/>
              </a:rPr>
              <a:t>{</a:t>
            </a:r>
            <a:r>
              <a:rPr kumimoji="1" lang="ko-KR" altLang="en-US" sz="2400" b="1" dirty="0" smtClean="0">
                <a:solidFill>
                  <a:srgbClr val="0000FF"/>
                </a:solidFill>
                <a:latin typeface="HY헤드라인M"/>
                <a:ea typeface="HY헤드라인M"/>
                <a:sym typeface="Arial"/>
              </a:rPr>
              <a:t>규격</a:t>
            </a:r>
            <a:r>
              <a:rPr kumimoji="1" lang="en-US" altLang="ko-KR" sz="2400" b="1" dirty="0" smtClean="0">
                <a:solidFill>
                  <a:srgbClr val="0000FF"/>
                </a:solidFill>
                <a:latin typeface="HY헤드라인M"/>
                <a:ea typeface="HY헤드라인M"/>
                <a:sym typeface="Arial"/>
              </a:rPr>
              <a:t>1}  </a:t>
            </a:r>
            <a:endParaRPr kumimoji="1" lang="ko-KR" altLang="en-US" sz="2400" b="1" dirty="0">
              <a:solidFill>
                <a:srgbClr val="0000FF"/>
              </a:solidFill>
              <a:latin typeface="HY헤드라인M"/>
              <a:ea typeface="HY헤드라인M"/>
              <a:sym typeface="Arial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540000" y="1181100"/>
            <a:ext cx="4038600" cy="127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 algn="r">
              <a:spcBef>
                <a:spcPct val="50000"/>
              </a:spcBef>
              <a:spcAft>
                <a:spcPct val="0"/>
              </a:spcAft>
            </a:pPr>
            <a:r>
              <a:rPr kumimoji="1" lang="en-US" altLang="ko-KR" sz="7200" b="1" dirty="0" smtClean="0">
                <a:solidFill>
                  <a:srgbClr val="FF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Arial Black"/>
                <a:sym typeface="Arial"/>
              </a:rPr>
              <a:t>{</a:t>
            </a:r>
            <a:r>
              <a:rPr kumimoji="1" lang="ko-KR" altLang="en-US" sz="7200" b="1" dirty="0" smtClean="0">
                <a:solidFill>
                  <a:srgbClr val="FF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Arial Black"/>
                <a:sym typeface="Arial"/>
              </a:rPr>
              <a:t>행사가</a:t>
            </a:r>
            <a:r>
              <a:rPr kumimoji="1" lang="en-US" altLang="ko-KR" sz="7200" b="1" dirty="0" smtClean="0">
                <a:solidFill>
                  <a:srgbClr val="FF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Arial Black"/>
                <a:sym typeface="Arial"/>
              </a:rPr>
              <a:t>1} </a:t>
            </a:r>
            <a:endParaRPr kumimoji="1" lang="ko-KR" altLang="en-US" sz="7200" b="1" dirty="0">
              <a:solidFill>
                <a:srgbClr val="FF0000"/>
              </a:solidFill>
              <a:effectLst>
                <a:prstShdw prst="shdw14" dist="35921" dir="2700000">
                  <a:scrgbClr r="0" g="0" b="0">
                    <a:alpha val="43000"/>
                  </a:scrgbClr>
                </a:prstShdw>
              </a:effectLst>
              <a:latin typeface="Arial Black"/>
              <a:sym typeface="Arial"/>
            </a:endParaRPr>
          </a:p>
        </p:txBody>
      </p:sp>
      <p:pic>
        <p:nvPicPr>
          <p:cNvPr id="51" name="그림 50" descr="행사사각.gif"/>
          <p:cNvPicPr>
            <a:picLocks/>
          </p:cNvPicPr>
          <p:nvPr/>
        </p:nvPicPr>
        <p:blipFill>
          <a:blip r:embed="rId39" cstate="print"/>
          <a:stretch>
            <a:fillRect/>
          </a:stretch>
        </p:blipFill>
        <p:spPr>
          <a:xfrm>
            <a:off x="2159000" y="3786182"/>
            <a:ext cx="769934" cy="762000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2286000" y="2324100"/>
            <a:ext cx="2540000" cy="127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>
              <a:spcBef>
                <a:spcPct val="50000"/>
              </a:spcBef>
              <a:spcAft>
                <a:spcPct val="0"/>
              </a:spcAft>
            </a:pPr>
            <a:endParaRPr kumimoji="1" lang="ko-KR" altLang="en-US" sz="1400" b="1" dirty="0">
              <a:solidFill>
                <a:srgbClr val="000000"/>
              </a:solidFill>
              <a:latin typeface="HY헤드라인M"/>
              <a:ea typeface="HY헤드라인M"/>
              <a:sym typeface="Arial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222500" y="2501900"/>
            <a:ext cx="4572000" cy="64134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 algn="ctr">
              <a:spcBef>
                <a:spcPct val="50000"/>
              </a:spcBef>
              <a:spcAft>
                <a:spcPct val="0"/>
              </a:spcAft>
            </a:pPr>
            <a:r>
              <a:rPr kumimoji="1" lang="en-US" altLang="ko-KR" sz="36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{</a:t>
            </a:r>
            <a:r>
              <a:rPr kumimoji="1" lang="ko-KR" altLang="en-US" sz="36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상품이름</a:t>
            </a:r>
            <a:r>
              <a:rPr kumimoji="1" lang="en-US" altLang="ko-KR" sz="36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2}</a:t>
            </a:r>
            <a:endParaRPr kumimoji="1" lang="ko-KR" altLang="en-US" sz="3600" b="1" dirty="0">
              <a:solidFill>
                <a:srgbClr val="000000"/>
              </a:solidFill>
              <a:effectLst>
                <a:prstShdw prst="shdw14" dist="35921" dir="2700000">
                  <a:scrgbClr r="0" g="0" b="0">
                    <a:alpha val="43000"/>
                  </a:scrgbClr>
                </a:prstShdw>
              </a:effectLst>
              <a:latin typeface="HY헤드라인M"/>
              <a:ea typeface="HY헤드라인M"/>
              <a:sym typeface="Arial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222500" y="3136900"/>
            <a:ext cx="4572000" cy="50640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 algn="ctr">
              <a:spcBef>
                <a:spcPct val="50000"/>
              </a:spcBef>
              <a:spcAft>
                <a:spcPct val="0"/>
              </a:spcAft>
            </a:pPr>
            <a:r>
              <a:rPr kumimoji="1" lang="en-US" altLang="ko-KR" sz="2400" b="1" dirty="0" smtClean="0">
                <a:solidFill>
                  <a:srgbClr val="0000FF"/>
                </a:solidFill>
                <a:latin typeface="HY헤드라인M"/>
                <a:ea typeface="HY헤드라인M"/>
                <a:sym typeface="Arial"/>
              </a:rPr>
              <a:t>{</a:t>
            </a:r>
            <a:r>
              <a:rPr kumimoji="1" lang="ko-KR" altLang="en-US" sz="2400" b="1" dirty="0" smtClean="0">
                <a:solidFill>
                  <a:srgbClr val="0000FF"/>
                </a:solidFill>
                <a:latin typeface="HY헤드라인M"/>
                <a:ea typeface="HY헤드라인M"/>
                <a:sym typeface="Arial"/>
              </a:rPr>
              <a:t>규격</a:t>
            </a:r>
            <a:r>
              <a:rPr kumimoji="1" lang="en-US" altLang="ko-KR" sz="2400" b="1" dirty="0" smtClean="0">
                <a:solidFill>
                  <a:srgbClr val="0000FF"/>
                </a:solidFill>
                <a:latin typeface="HY헤드라인M"/>
                <a:ea typeface="HY헤드라인M"/>
                <a:sym typeface="Arial"/>
              </a:rPr>
              <a:t>2}</a:t>
            </a:r>
            <a:endParaRPr kumimoji="1" lang="ko-KR" altLang="en-US" sz="2400" b="1" dirty="0">
              <a:solidFill>
                <a:srgbClr val="0000FF"/>
              </a:solidFill>
              <a:latin typeface="HY헤드라인M"/>
              <a:ea typeface="HY헤드라인M"/>
              <a:sym typeface="Arial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540000" y="3467100"/>
            <a:ext cx="4038600" cy="127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 algn="r">
              <a:spcBef>
                <a:spcPct val="50000"/>
              </a:spcBef>
              <a:spcAft>
                <a:spcPct val="0"/>
              </a:spcAft>
            </a:pPr>
            <a:r>
              <a:rPr kumimoji="1" lang="en-US" altLang="ko-KR" sz="7200" b="1" dirty="0" smtClean="0">
                <a:solidFill>
                  <a:srgbClr val="FF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Arial Black"/>
                <a:sym typeface="Arial"/>
              </a:rPr>
              <a:t>{</a:t>
            </a:r>
            <a:r>
              <a:rPr kumimoji="1" lang="ko-KR" altLang="en-US" sz="7200" b="1" dirty="0" smtClean="0">
                <a:solidFill>
                  <a:srgbClr val="FF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Arial Black"/>
                <a:sym typeface="Arial"/>
              </a:rPr>
              <a:t>행사가</a:t>
            </a:r>
            <a:r>
              <a:rPr kumimoji="1" lang="en-US" altLang="ko-KR" sz="7200" b="1" dirty="0" smtClean="0">
                <a:solidFill>
                  <a:srgbClr val="FF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Arial Black"/>
                <a:sym typeface="Arial"/>
              </a:rPr>
              <a:t>2} </a:t>
            </a:r>
            <a:endParaRPr kumimoji="1" lang="ko-KR" altLang="en-US" sz="7200" b="1" dirty="0">
              <a:solidFill>
                <a:srgbClr val="FF0000"/>
              </a:solidFill>
              <a:effectLst>
                <a:prstShdw prst="shdw14" dist="35921" dir="2700000">
                  <a:scrgbClr r="0" g="0" b="0">
                    <a:alpha val="43000"/>
                  </a:scrgbClr>
                </a:prstShdw>
              </a:effectLst>
              <a:latin typeface="Arial Black"/>
              <a:sym typeface="Arial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159000" y="3238500"/>
            <a:ext cx="254000" cy="127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>
              <a:spcBef>
                <a:spcPct val="50000"/>
              </a:spcBef>
              <a:spcAft>
                <a:spcPct val="0"/>
              </a:spcAft>
            </a:pPr>
            <a:endParaRPr kumimoji="1" lang="ko-KR" altLang="en-US" sz="1400" b="1" dirty="0">
              <a:solidFill>
                <a:srgbClr val="000000"/>
              </a:solidFill>
              <a:effectLst>
                <a:prstShdw prst="shdw14" dist="35921" dir="2700000">
                  <a:scrgbClr r="0" g="0" b="0">
                    <a:alpha val="43000"/>
                  </a:scrgbClr>
                </a:prstShdw>
              </a:effectLst>
              <a:latin typeface="굴림"/>
              <a:ea typeface="굴림"/>
              <a:sym typeface="Arial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286000" y="4610100"/>
            <a:ext cx="2540000" cy="127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>
              <a:spcBef>
                <a:spcPct val="50000"/>
              </a:spcBef>
              <a:spcAft>
                <a:spcPct val="0"/>
              </a:spcAft>
            </a:pPr>
            <a:endParaRPr kumimoji="1" lang="ko-KR" altLang="en-US" sz="1400" b="1" dirty="0">
              <a:solidFill>
                <a:srgbClr val="000000"/>
              </a:solidFill>
              <a:latin typeface="HY헤드라인M"/>
              <a:ea typeface="HY헤드라인M"/>
              <a:sym typeface="Arial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222500" y="4787900"/>
            <a:ext cx="4572000" cy="127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 algn="ctr">
              <a:spcBef>
                <a:spcPct val="50000"/>
              </a:spcBef>
              <a:spcAft>
                <a:spcPct val="0"/>
              </a:spcAft>
            </a:pPr>
            <a:r>
              <a:rPr kumimoji="1" lang="en-US" altLang="ko-KR" sz="36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{</a:t>
            </a:r>
            <a:r>
              <a:rPr kumimoji="1" lang="ko-KR" altLang="en-US" sz="36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상품이름</a:t>
            </a:r>
            <a:r>
              <a:rPr kumimoji="1" lang="en-US" altLang="ko-KR" sz="36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3}</a:t>
            </a:r>
            <a:r>
              <a:rPr kumimoji="1" lang="ko-KR" altLang="en-US" sz="36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  </a:t>
            </a:r>
            <a:endParaRPr kumimoji="1" lang="ko-KR" altLang="en-US" sz="3600" b="1" dirty="0">
              <a:solidFill>
                <a:srgbClr val="000000"/>
              </a:solidFill>
              <a:effectLst>
                <a:prstShdw prst="shdw14" dist="35921" dir="2700000">
                  <a:scrgbClr r="0" g="0" b="0">
                    <a:alpha val="43000"/>
                  </a:scrgbClr>
                </a:prstShdw>
              </a:effectLst>
              <a:latin typeface="HY헤드라인M"/>
              <a:ea typeface="HY헤드라인M"/>
              <a:sym typeface="Arial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222500" y="5422900"/>
            <a:ext cx="4572000" cy="127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 algn="ctr">
              <a:spcBef>
                <a:spcPct val="50000"/>
              </a:spcBef>
              <a:spcAft>
                <a:spcPct val="0"/>
              </a:spcAft>
            </a:pPr>
            <a:r>
              <a:rPr kumimoji="1" lang="en-US" altLang="ko-KR" sz="2400" b="1" dirty="0" smtClean="0">
                <a:solidFill>
                  <a:srgbClr val="0000FF"/>
                </a:solidFill>
                <a:latin typeface="HY헤드라인M"/>
                <a:ea typeface="HY헤드라인M"/>
                <a:sym typeface="Arial"/>
              </a:rPr>
              <a:t>{</a:t>
            </a:r>
            <a:r>
              <a:rPr kumimoji="1" lang="ko-KR" altLang="en-US" sz="2400" b="1" dirty="0" smtClean="0">
                <a:solidFill>
                  <a:srgbClr val="0000FF"/>
                </a:solidFill>
                <a:latin typeface="HY헤드라인M"/>
                <a:ea typeface="HY헤드라인M"/>
                <a:sym typeface="Arial"/>
              </a:rPr>
              <a:t>규격</a:t>
            </a:r>
            <a:r>
              <a:rPr kumimoji="1" lang="en-US" altLang="ko-KR" sz="2400" b="1" dirty="0" smtClean="0">
                <a:solidFill>
                  <a:srgbClr val="0000FF"/>
                </a:solidFill>
                <a:latin typeface="HY헤드라인M"/>
                <a:ea typeface="HY헤드라인M"/>
                <a:sym typeface="Arial"/>
              </a:rPr>
              <a:t>3}</a:t>
            </a:r>
            <a:r>
              <a:rPr kumimoji="1" lang="en-US" altLang="ko-KR" sz="2400" b="1" dirty="0" smtClean="0">
                <a:solidFill>
                  <a:srgbClr val="0000FF"/>
                </a:solidFill>
                <a:latin typeface="HY헤드라인M"/>
                <a:ea typeface="HY헤드라인M"/>
                <a:sym typeface="Arial"/>
              </a:rPr>
              <a:t> </a:t>
            </a:r>
            <a:endParaRPr kumimoji="1" lang="ko-KR" altLang="en-US" sz="2400" b="1" dirty="0">
              <a:solidFill>
                <a:srgbClr val="0000FF"/>
              </a:solidFill>
              <a:latin typeface="HY헤드라인M"/>
              <a:ea typeface="HY헤드라인M"/>
              <a:sym typeface="Arial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571744" y="5753100"/>
            <a:ext cx="4038600" cy="127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 algn="r">
              <a:spcBef>
                <a:spcPct val="50000"/>
              </a:spcBef>
              <a:spcAft>
                <a:spcPct val="0"/>
              </a:spcAft>
            </a:pPr>
            <a:r>
              <a:rPr kumimoji="1" lang="en-US" altLang="ko-KR" sz="7200" b="1" dirty="0" smtClean="0">
                <a:solidFill>
                  <a:srgbClr val="FF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Arial Black"/>
                <a:sym typeface="Arial"/>
              </a:rPr>
              <a:t>{</a:t>
            </a:r>
            <a:r>
              <a:rPr kumimoji="1" lang="ko-KR" altLang="en-US" sz="7200" b="1" dirty="0" smtClean="0">
                <a:solidFill>
                  <a:srgbClr val="FF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Arial Black"/>
                <a:sym typeface="Arial"/>
              </a:rPr>
              <a:t>행사가</a:t>
            </a:r>
            <a:r>
              <a:rPr kumimoji="1" lang="en-US" altLang="ko-KR" sz="7200" b="1" dirty="0" smtClean="0">
                <a:solidFill>
                  <a:srgbClr val="FF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Arial Black"/>
                <a:sym typeface="Arial"/>
              </a:rPr>
              <a:t>3} </a:t>
            </a:r>
            <a:endParaRPr kumimoji="1" lang="ko-KR" altLang="en-US" sz="7200" b="1" dirty="0">
              <a:solidFill>
                <a:srgbClr val="FF0000"/>
              </a:solidFill>
              <a:effectLst>
                <a:prstShdw prst="shdw14" dist="35921" dir="2700000">
                  <a:scrgbClr r="0" g="0" b="0">
                    <a:alpha val="43000"/>
                  </a:scrgbClr>
                </a:prstShdw>
              </a:effectLst>
              <a:latin typeface="Arial Black"/>
              <a:sym typeface="Arial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159000" y="5524500"/>
            <a:ext cx="254000" cy="127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>
              <a:spcBef>
                <a:spcPct val="50000"/>
              </a:spcBef>
              <a:spcAft>
                <a:spcPct val="0"/>
              </a:spcAft>
            </a:pPr>
            <a:endParaRPr kumimoji="1" lang="ko-KR" altLang="en-US" sz="1400" b="1" dirty="0">
              <a:solidFill>
                <a:srgbClr val="000000"/>
              </a:solidFill>
              <a:effectLst>
                <a:prstShdw prst="shdw14" dist="35921" dir="2700000">
                  <a:scrgbClr r="0" g="0" b="0">
                    <a:alpha val="43000"/>
                  </a:scrgbClr>
                </a:prstShdw>
              </a:effectLst>
              <a:latin typeface="굴림"/>
              <a:ea typeface="굴림"/>
              <a:sym typeface="Arial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222500" y="7073900"/>
            <a:ext cx="4572000" cy="127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 algn="ctr">
              <a:spcBef>
                <a:spcPct val="50000"/>
              </a:spcBef>
              <a:spcAft>
                <a:spcPct val="0"/>
              </a:spcAft>
            </a:pPr>
            <a:r>
              <a:rPr kumimoji="1" lang="en-US" altLang="ko-KR" sz="36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{</a:t>
            </a:r>
            <a:r>
              <a:rPr kumimoji="1" lang="ko-KR" altLang="en-US" sz="36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상품이름</a:t>
            </a:r>
            <a:r>
              <a:rPr kumimoji="1" lang="en-US" altLang="ko-KR" sz="36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4}</a:t>
            </a:r>
            <a:r>
              <a:rPr kumimoji="1" lang="ko-KR" altLang="en-US" sz="36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  </a:t>
            </a:r>
            <a:endParaRPr kumimoji="1" lang="ko-KR" altLang="en-US" sz="3600" b="1" dirty="0">
              <a:solidFill>
                <a:srgbClr val="000000"/>
              </a:solidFill>
              <a:effectLst>
                <a:prstShdw prst="shdw14" dist="35921" dir="2700000">
                  <a:scrgbClr r="0" g="0" b="0">
                    <a:alpha val="43000"/>
                  </a:scrgbClr>
                </a:prstShdw>
              </a:effectLst>
              <a:latin typeface="HY헤드라인M"/>
              <a:ea typeface="HY헤드라인M"/>
              <a:sym typeface="Arial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222500" y="7708900"/>
            <a:ext cx="4572000" cy="127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 algn="ctr">
              <a:spcBef>
                <a:spcPct val="50000"/>
              </a:spcBef>
              <a:spcAft>
                <a:spcPct val="0"/>
              </a:spcAft>
            </a:pPr>
            <a:r>
              <a:rPr kumimoji="1" lang="en-US" altLang="ko-KR" sz="2400" b="1" dirty="0" smtClean="0">
                <a:solidFill>
                  <a:srgbClr val="0000FF"/>
                </a:solidFill>
                <a:latin typeface="HY헤드라인M"/>
                <a:ea typeface="HY헤드라인M"/>
                <a:sym typeface="Arial"/>
              </a:rPr>
              <a:t>{</a:t>
            </a:r>
            <a:r>
              <a:rPr kumimoji="1" lang="ko-KR" altLang="en-US" sz="2400" b="1" dirty="0" smtClean="0">
                <a:solidFill>
                  <a:srgbClr val="0000FF"/>
                </a:solidFill>
                <a:latin typeface="HY헤드라인M"/>
                <a:ea typeface="HY헤드라인M"/>
                <a:sym typeface="Arial"/>
              </a:rPr>
              <a:t>규격</a:t>
            </a:r>
            <a:r>
              <a:rPr kumimoji="1" lang="en-US" altLang="ko-KR" sz="2400" b="1" dirty="0" smtClean="0">
                <a:solidFill>
                  <a:srgbClr val="0000FF"/>
                </a:solidFill>
                <a:latin typeface="HY헤드라인M"/>
                <a:ea typeface="HY헤드라인M"/>
                <a:sym typeface="Arial"/>
              </a:rPr>
              <a:t>4}</a:t>
            </a:r>
            <a:endParaRPr kumimoji="1" lang="ko-KR" altLang="en-US" sz="2400" b="1" dirty="0">
              <a:solidFill>
                <a:srgbClr val="0000FF"/>
              </a:solidFill>
              <a:latin typeface="HY헤드라인M"/>
              <a:ea typeface="HY헤드라인M"/>
              <a:sym typeface="Arial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540000" y="8039100"/>
            <a:ext cx="4038600" cy="127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 algn="r">
              <a:spcBef>
                <a:spcPct val="50000"/>
              </a:spcBef>
              <a:spcAft>
                <a:spcPct val="0"/>
              </a:spcAft>
            </a:pPr>
            <a:r>
              <a:rPr kumimoji="1" lang="en-US" altLang="ko-KR" sz="7200" b="1" dirty="0" smtClean="0">
                <a:solidFill>
                  <a:srgbClr val="FF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Arial Black"/>
                <a:sym typeface="Arial"/>
              </a:rPr>
              <a:t>{</a:t>
            </a:r>
            <a:r>
              <a:rPr kumimoji="1" lang="ko-KR" altLang="en-US" sz="7200" b="1" dirty="0" smtClean="0">
                <a:solidFill>
                  <a:srgbClr val="FF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Arial Black"/>
                <a:sym typeface="Arial"/>
              </a:rPr>
              <a:t>행사가</a:t>
            </a:r>
            <a:r>
              <a:rPr kumimoji="1" lang="en-US" altLang="ko-KR" sz="7200" b="1" smtClean="0">
                <a:solidFill>
                  <a:srgbClr val="FF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Arial Black"/>
                <a:sym typeface="Arial"/>
              </a:rPr>
              <a:t>4} </a:t>
            </a:r>
            <a:endParaRPr kumimoji="1" lang="ko-KR" altLang="en-US" sz="7200" b="1" dirty="0">
              <a:solidFill>
                <a:srgbClr val="FF0000"/>
              </a:solidFill>
              <a:effectLst>
                <a:prstShdw prst="shdw14" dist="35921" dir="2700000">
                  <a:scrgbClr r="0" g="0" b="0">
                    <a:alpha val="43000"/>
                  </a:scrgbClr>
                </a:prstShdw>
              </a:effectLst>
              <a:latin typeface="Arial Black"/>
              <a:sym typeface="Arial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159000" y="7810500"/>
            <a:ext cx="254000" cy="127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>
              <a:spcBef>
                <a:spcPct val="50000"/>
              </a:spcBef>
              <a:spcAft>
                <a:spcPct val="0"/>
              </a:spcAft>
            </a:pPr>
            <a:endParaRPr kumimoji="1" lang="ko-KR" altLang="en-US" sz="1400" b="1" dirty="0">
              <a:solidFill>
                <a:srgbClr val="000000"/>
              </a:solidFill>
              <a:effectLst>
                <a:prstShdw prst="shdw14" dist="35921" dir="2700000">
                  <a:scrgbClr r="0" g="0" b="0">
                    <a:alpha val="43000"/>
                  </a:scrgbClr>
                </a:prstShdw>
              </a:effectLst>
              <a:latin typeface="굴림"/>
              <a:ea typeface="굴림"/>
              <a:sym typeface="Arial"/>
            </a:endParaRPr>
          </a:p>
        </p:txBody>
      </p:sp>
      <p:pic>
        <p:nvPicPr>
          <p:cNvPr id="78" name="그림 77" descr="행사사각.gif"/>
          <p:cNvPicPr>
            <a:picLocks/>
          </p:cNvPicPr>
          <p:nvPr/>
        </p:nvPicPr>
        <p:blipFill>
          <a:blip r:embed="rId39" cstate="print"/>
          <a:stretch>
            <a:fillRect/>
          </a:stretch>
        </p:blipFill>
        <p:spPr>
          <a:xfrm>
            <a:off x="2143116" y="6024578"/>
            <a:ext cx="769934" cy="762000"/>
          </a:xfrm>
          <a:prstGeom prst="rect">
            <a:avLst/>
          </a:prstGeom>
        </p:spPr>
      </p:pic>
      <p:pic>
        <p:nvPicPr>
          <p:cNvPr id="79" name="그림 78" descr="행사사각.gif"/>
          <p:cNvPicPr>
            <a:picLocks/>
          </p:cNvPicPr>
          <p:nvPr/>
        </p:nvPicPr>
        <p:blipFill>
          <a:blip r:embed="rId39" cstate="print"/>
          <a:stretch>
            <a:fillRect/>
          </a:stretch>
        </p:blipFill>
        <p:spPr>
          <a:xfrm>
            <a:off x="2143116" y="8382032"/>
            <a:ext cx="769934" cy="762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64</Words>
  <Application>Microsoft Office PowerPoint</Application>
  <PresentationFormat>화면 슬라이드 쇼(4:3)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슬라이드 1</vt:lpstr>
    </vt:vector>
  </TitlesOfParts>
  <Company>GS칼텍스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cnpjeju</dc:creator>
  <cp:lastModifiedBy>Registered User</cp:lastModifiedBy>
  <cp:revision>3</cp:revision>
  <dcterms:created xsi:type="dcterms:W3CDTF">2013-04-24T13:12:52Z</dcterms:created>
  <dcterms:modified xsi:type="dcterms:W3CDTF">2015-07-08T04:45:41Z</dcterms:modified>
</cp:coreProperties>
</file>